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13" r:id="rId2"/>
    <p:sldId id="386" r:id="rId3"/>
    <p:sldId id="387" r:id="rId4"/>
    <p:sldId id="388" r:id="rId5"/>
    <p:sldId id="384" r:id="rId6"/>
    <p:sldId id="392" r:id="rId7"/>
    <p:sldId id="394" r:id="rId8"/>
    <p:sldId id="393" r:id="rId9"/>
    <p:sldId id="395" r:id="rId10"/>
    <p:sldId id="404" r:id="rId11"/>
    <p:sldId id="400" r:id="rId12"/>
    <p:sldId id="402" r:id="rId13"/>
    <p:sldId id="403" r:id="rId14"/>
    <p:sldId id="367" r:id="rId15"/>
    <p:sldId id="396" r:id="rId16"/>
    <p:sldId id="391" r:id="rId17"/>
  </p:sldIdLst>
  <p:sldSz cx="9144000" cy="6858000" type="screen4x3"/>
  <p:notesSz cx="6735763" cy="9866313"/>
  <p:defaultTextStyle>
    <a:defPPr>
      <a:defRPr lang="lt-LT"/>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E"/>
    <a:srgbClr val="E6E6E6"/>
    <a:srgbClr val="9E3039"/>
    <a:srgbClr val="00CC00"/>
    <a:srgbClr val="33CC33"/>
    <a:srgbClr val="006A44"/>
    <a:srgbClr val="FF6600"/>
    <a:srgbClr val="996633"/>
    <a:srgbClr val="CC9900"/>
    <a:srgbClr val="489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1" autoAdjust="0"/>
    <p:restoredTop sz="94291" autoAdjust="0"/>
  </p:normalViewPr>
  <p:slideViewPr>
    <p:cSldViewPr>
      <p:cViewPr varScale="1">
        <p:scale>
          <a:sx n="72" d="100"/>
          <a:sy n="72" d="100"/>
        </p:scale>
        <p:origin x="129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55BE5A3A-ADDF-4F0D-A7F4-9621312FF0F7}" type="datetimeFigureOut">
              <a:rPr lang="lt-LT" smtClean="0"/>
              <a:t>2019-05-28</a:t>
            </a:fld>
            <a:endParaRPr lang="lt-LT"/>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11413653-3E95-4B33-A403-00887E622C03}" type="slidenum">
              <a:rPr lang="lt-LT" smtClean="0"/>
              <a:t>‹#›</a:t>
            </a:fld>
            <a:endParaRPr lang="lt-LT"/>
          </a:p>
        </p:txBody>
      </p:sp>
    </p:spTree>
    <p:extLst>
      <p:ext uri="{BB962C8B-B14F-4D97-AF65-F5344CB8AC3E}">
        <p14:creationId xmlns:p14="http://schemas.microsoft.com/office/powerpoint/2010/main" val="2029680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D74F6B65-037A-4FF0-AC6B-67FB1C4A414B}" type="datetimeFigureOut">
              <a:rPr lang="lt-LT" smtClean="0"/>
              <a:t>2019-05-28</a:t>
            </a:fld>
            <a:endParaRPr lang="lt-LT"/>
          </a:p>
        </p:txBody>
      </p:sp>
      <p:sp>
        <p:nvSpPr>
          <p:cNvPr id="4" name="Slide Image Placeholder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40405935-764D-46DF-B2DE-46E6B6D91D1E}" type="slidenum">
              <a:rPr lang="lt-LT" smtClean="0"/>
              <a:t>‹#›</a:t>
            </a:fld>
            <a:endParaRPr lang="lt-LT"/>
          </a:p>
        </p:txBody>
      </p:sp>
    </p:spTree>
    <p:extLst>
      <p:ext uri="{BB962C8B-B14F-4D97-AF65-F5344CB8AC3E}">
        <p14:creationId xmlns:p14="http://schemas.microsoft.com/office/powerpoint/2010/main" val="1452105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LOGO 20 metų </a:t>
            </a:r>
            <a:r>
              <a:rPr lang="lt-LT" dirty="0" err="1"/>
              <a:t>lietuvoje</a:t>
            </a:r>
            <a:endParaRPr lang="lt-LT" dirty="0"/>
          </a:p>
        </p:txBody>
      </p:sp>
      <p:sp>
        <p:nvSpPr>
          <p:cNvPr id="4" name="Slide Number Placeholder 3"/>
          <p:cNvSpPr>
            <a:spLocks noGrp="1"/>
          </p:cNvSpPr>
          <p:nvPr>
            <p:ph type="sldNum" sz="quarter" idx="5"/>
          </p:nvPr>
        </p:nvSpPr>
        <p:spPr/>
        <p:txBody>
          <a:bodyPr/>
          <a:lstStyle/>
          <a:p>
            <a:fld id="{40405935-764D-46DF-B2DE-46E6B6D91D1E}" type="slidenum">
              <a:rPr lang="lt-LT" smtClean="0"/>
              <a:t>1</a:t>
            </a:fld>
            <a:endParaRPr lang="lt-LT"/>
          </a:p>
        </p:txBody>
      </p:sp>
    </p:spTree>
    <p:extLst>
      <p:ext uri="{BB962C8B-B14F-4D97-AF65-F5344CB8AC3E}">
        <p14:creationId xmlns:p14="http://schemas.microsoft.com/office/powerpoint/2010/main" val="1941419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40405935-764D-46DF-B2DE-46E6B6D91D1E}" type="slidenum">
              <a:rPr lang="lt-LT" smtClean="0"/>
              <a:t>8</a:t>
            </a:fld>
            <a:endParaRPr lang="lt-LT"/>
          </a:p>
        </p:txBody>
      </p:sp>
    </p:spTree>
    <p:extLst>
      <p:ext uri="{BB962C8B-B14F-4D97-AF65-F5344CB8AC3E}">
        <p14:creationId xmlns:p14="http://schemas.microsoft.com/office/powerpoint/2010/main" val="399589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Apie Vilniaus rajonų saugumą renkantis būstą</a:t>
            </a:r>
          </a:p>
          <a:p>
            <a:r>
              <a:rPr lang="en-GB" dirty="0"/>
              <a:t>https://www.numbeo.com/crime/in/Vilnius</a:t>
            </a:r>
            <a:endParaRPr lang="lt-LT" dirty="0"/>
          </a:p>
        </p:txBody>
      </p:sp>
      <p:sp>
        <p:nvSpPr>
          <p:cNvPr id="4" name="Slide Number Placeholder 3"/>
          <p:cNvSpPr>
            <a:spLocks noGrp="1"/>
          </p:cNvSpPr>
          <p:nvPr>
            <p:ph type="sldNum" sz="quarter" idx="5"/>
          </p:nvPr>
        </p:nvSpPr>
        <p:spPr/>
        <p:txBody>
          <a:bodyPr/>
          <a:lstStyle/>
          <a:p>
            <a:fld id="{40405935-764D-46DF-B2DE-46E6B6D91D1E}" type="slidenum">
              <a:rPr lang="lt-LT" smtClean="0"/>
              <a:t>9</a:t>
            </a:fld>
            <a:endParaRPr lang="lt-LT"/>
          </a:p>
        </p:txBody>
      </p:sp>
    </p:spTree>
    <p:extLst>
      <p:ext uri="{BB962C8B-B14F-4D97-AF65-F5344CB8AC3E}">
        <p14:creationId xmlns:p14="http://schemas.microsoft.com/office/powerpoint/2010/main" val="3618676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Karštosios teritorijos:</a:t>
            </a:r>
          </a:p>
          <a:p>
            <a:r>
              <a:rPr lang="en-GB" dirty="0"/>
              <a:t>https://www.ird.lt/nvzrgis/map/</a:t>
            </a:r>
          </a:p>
        </p:txBody>
      </p:sp>
      <p:sp>
        <p:nvSpPr>
          <p:cNvPr id="4" name="Slide Number Placeholder 3"/>
          <p:cNvSpPr>
            <a:spLocks noGrp="1"/>
          </p:cNvSpPr>
          <p:nvPr>
            <p:ph type="sldNum" sz="quarter" idx="5"/>
          </p:nvPr>
        </p:nvSpPr>
        <p:spPr/>
        <p:txBody>
          <a:bodyPr/>
          <a:lstStyle/>
          <a:p>
            <a:fld id="{40405935-764D-46DF-B2DE-46E6B6D91D1E}" type="slidenum">
              <a:rPr lang="lt-LT" smtClean="0"/>
              <a:t>10</a:t>
            </a:fld>
            <a:endParaRPr lang="lt-LT"/>
          </a:p>
        </p:txBody>
      </p:sp>
    </p:spTree>
    <p:extLst>
      <p:ext uri="{BB962C8B-B14F-4D97-AF65-F5344CB8AC3E}">
        <p14:creationId xmlns:p14="http://schemas.microsoft.com/office/powerpoint/2010/main" val="181133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Apie Vilniaus rajonų užterštumas renkantis būstą</a:t>
            </a:r>
          </a:p>
          <a:p>
            <a:endParaRPr lang="lt-LT" dirty="0"/>
          </a:p>
          <a:p>
            <a:r>
              <a:rPr lang="lt-LT" dirty="0"/>
              <a:t>https://dts.aplinka.lt/map/viewer/external/#mapId=3151</a:t>
            </a:r>
          </a:p>
        </p:txBody>
      </p:sp>
      <p:sp>
        <p:nvSpPr>
          <p:cNvPr id="4" name="Slide Number Placeholder 3"/>
          <p:cNvSpPr>
            <a:spLocks noGrp="1"/>
          </p:cNvSpPr>
          <p:nvPr>
            <p:ph type="sldNum" sz="quarter" idx="5"/>
          </p:nvPr>
        </p:nvSpPr>
        <p:spPr/>
        <p:txBody>
          <a:bodyPr/>
          <a:lstStyle/>
          <a:p>
            <a:fld id="{40405935-764D-46DF-B2DE-46E6B6D91D1E}" type="slidenum">
              <a:rPr lang="lt-LT" smtClean="0"/>
              <a:t>11</a:t>
            </a:fld>
            <a:endParaRPr lang="lt-LT"/>
          </a:p>
        </p:txBody>
      </p:sp>
    </p:spTree>
    <p:extLst>
      <p:ext uri="{BB962C8B-B14F-4D97-AF65-F5344CB8AC3E}">
        <p14:creationId xmlns:p14="http://schemas.microsoft.com/office/powerpoint/2010/main" val="3834937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Apgyvendinimo tankumą </a:t>
            </a:r>
            <a:r>
              <a:rPr lang="lt-LT" dirty="0" err="1"/>
              <a:t>apeliuojant</a:t>
            </a:r>
            <a:r>
              <a:rPr lang="lt-LT" dirty="0"/>
              <a:t> į kamščius</a:t>
            </a:r>
          </a:p>
          <a:p>
            <a:endParaRPr lang="lt-LT" b="1" dirty="0"/>
          </a:p>
          <a:p>
            <a:r>
              <a:rPr lang="lt-LT" b="1" dirty="0"/>
              <a:t>Kas yra grūstis?</a:t>
            </a:r>
          </a:p>
          <a:p>
            <a:r>
              <a:rPr lang="lt-LT" dirty="0"/>
              <a:t>Transporto grūsties apibrėžimas - tai eismo situacija, kai tam tikrą laiką (5 min. ir daugiau) visos transporto priemonės stovi vietoje, t. y. visiškai nejuda.</a:t>
            </a:r>
          </a:p>
          <a:p>
            <a:r>
              <a:rPr lang="lt-LT" dirty="0"/>
              <a:t>Vilniuje tokių situacijų beveik nebūna, todėl transporto grūstis nustatome, kai dėl apsunkintų eismo sąlygų sumažėja gatvės laidumas ir ženkliai nukrenta transporto priemonių važiavimo greitis, dėl ko ir susiformuoja transporto priemonių eilės.</a:t>
            </a:r>
          </a:p>
          <a:p>
            <a:endParaRPr lang="lt-LT" dirty="0"/>
          </a:p>
          <a:p>
            <a:r>
              <a:rPr lang="lt-LT" sz="1200" b="0" i="0" kern="1200" dirty="0">
                <a:solidFill>
                  <a:schemeClr val="tx1"/>
                </a:solidFill>
                <a:effectLst/>
                <a:latin typeface="+mn-lt"/>
                <a:ea typeface="+mn-ea"/>
                <a:cs typeface="+mn-cs"/>
              </a:rPr>
              <a:t>statistinis vilnietis 28 proc. savo kelionės mieste laiko praleidžia stovėdamas eismo spūstyse</a:t>
            </a:r>
          </a:p>
          <a:p>
            <a:r>
              <a:rPr lang="lt-LT" sz="1200" b="0" i="0" kern="1200" dirty="0">
                <a:solidFill>
                  <a:schemeClr val="tx1"/>
                </a:solidFill>
                <a:effectLst/>
                <a:latin typeface="+mn-lt"/>
                <a:ea typeface="+mn-ea"/>
                <a:cs typeface="+mn-cs"/>
              </a:rPr>
              <a:t>Per dieną sugaištamas laikas mums kainuoja vidutiniškai 35 minutes. Tai reiškia, jog per visus metus kamščiuose prastovime 136 valandas.</a:t>
            </a:r>
          </a:p>
          <a:p>
            <a:br>
              <a:rPr lang="lt-LT" dirty="0"/>
            </a:br>
            <a:r>
              <a:rPr lang="lt-LT" dirty="0"/>
              <a:t>Rytinio piko metu vilnietis spūstyse vidutiniškai prastoviniuoja iki 50%, o vakarinio – net iki 71% viso kelionės laiko.</a:t>
            </a:r>
          </a:p>
          <a:p>
            <a:endParaRPr lang="lt-LT" sz="1200" b="0" i="0" kern="1200" dirty="0">
              <a:solidFill>
                <a:schemeClr val="tx1"/>
              </a:solidFill>
              <a:effectLst/>
              <a:latin typeface="+mn-lt"/>
              <a:ea typeface="+mn-ea"/>
              <a:cs typeface="+mn-cs"/>
            </a:endParaRPr>
          </a:p>
          <a:p>
            <a:r>
              <a:rPr lang="lt-LT" dirty="0"/>
              <a:t>https://atviras.vilnius.lt/eismo-situacijos</a:t>
            </a:r>
          </a:p>
          <a:p>
            <a:endParaRPr lang="lt-LT" dirty="0"/>
          </a:p>
          <a:p>
            <a:r>
              <a:rPr lang="lt-LT" sz="1200" b="0" i="0" kern="1200" dirty="0">
                <a:solidFill>
                  <a:schemeClr val="tx1"/>
                </a:solidFill>
                <a:effectLst/>
                <a:latin typeface="+mn-lt"/>
                <a:ea typeface="+mn-ea"/>
                <a:cs typeface="+mn-cs"/>
              </a:rPr>
              <a:t>Vilniaus miesto viešuoju transportu kasdien naudojasi tik 24 proc. vilniečių. </a:t>
            </a:r>
            <a:br>
              <a:rPr lang="lt-LT" dirty="0"/>
            </a:br>
            <a:br>
              <a:rPr lang="lt-LT" dirty="0"/>
            </a:br>
            <a:br>
              <a:rPr lang="lt-LT" dirty="0"/>
            </a:br>
            <a:br>
              <a:rPr lang="lt-LT" dirty="0"/>
            </a:br>
            <a:br>
              <a:rPr lang="lt-LT" dirty="0"/>
            </a:br>
            <a:endParaRPr lang="lt-LT" dirty="0"/>
          </a:p>
        </p:txBody>
      </p:sp>
      <p:sp>
        <p:nvSpPr>
          <p:cNvPr id="4" name="Slide Number Placeholder 3"/>
          <p:cNvSpPr>
            <a:spLocks noGrp="1"/>
          </p:cNvSpPr>
          <p:nvPr>
            <p:ph type="sldNum" sz="quarter" idx="5"/>
          </p:nvPr>
        </p:nvSpPr>
        <p:spPr/>
        <p:txBody>
          <a:bodyPr/>
          <a:lstStyle/>
          <a:p>
            <a:fld id="{40405935-764D-46DF-B2DE-46E6B6D91D1E}" type="slidenum">
              <a:rPr lang="lt-LT" smtClean="0"/>
              <a:t>12</a:t>
            </a:fld>
            <a:endParaRPr lang="lt-LT"/>
          </a:p>
        </p:txBody>
      </p:sp>
    </p:spTree>
    <p:extLst>
      <p:ext uri="{BB962C8B-B14F-4D97-AF65-F5344CB8AC3E}">
        <p14:creationId xmlns:p14="http://schemas.microsoft.com/office/powerpoint/2010/main" val="486529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a:p>
            <a:r>
              <a:rPr lang="lt-LT" dirty="0" err="1"/>
              <a:t>Parkingas</a:t>
            </a:r>
            <a:r>
              <a:rPr lang="lt-LT" dirty="0"/>
              <a:t> tema ir svarba Vilniuje</a:t>
            </a:r>
          </a:p>
          <a:p>
            <a:endParaRPr lang="lt-LT" dirty="0"/>
          </a:p>
          <a:p>
            <a:endParaRPr lang="lt-LT" dirty="0"/>
          </a:p>
        </p:txBody>
      </p:sp>
      <p:sp>
        <p:nvSpPr>
          <p:cNvPr id="4" name="Slide Number Placeholder 3"/>
          <p:cNvSpPr>
            <a:spLocks noGrp="1"/>
          </p:cNvSpPr>
          <p:nvPr>
            <p:ph type="sldNum" sz="quarter" idx="5"/>
          </p:nvPr>
        </p:nvSpPr>
        <p:spPr/>
        <p:txBody>
          <a:bodyPr/>
          <a:lstStyle/>
          <a:p>
            <a:fld id="{40405935-764D-46DF-B2DE-46E6B6D91D1E}" type="slidenum">
              <a:rPr lang="lt-LT" smtClean="0"/>
              <a:t>13</a:t>
            </a:fld>
            <a:endParaRPr lang="lt-LT"/>
          </a:p>
        </p:txBody>
      </p:sp>
    </p:spTree>
    <p:extLst>
      <p:ext uri="{BB962C8B-B14F-4D97-AF65-F5344CB8AC3E}">
        <p14:creationId xmlns:p14="http://schemas.microsoft.com/office/powerpoint/2010/main" val="401768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t-LT"/>
          </a:p>
        </p:txBody>
      </p:sp>
      <p:sp>
        <p:nvSpPr>
          <p:cNvPr id="4" name="Date Placeholder 3"/>
          <p:cNvSpPr>
            <a:spLocks noGrp="1"/>
          </p:cNvSpPr>
          <p:nvPr>
            <p:ph type="dt" sz="half" idx="10"/>
          </p:nvPr>
        </p:nvSpPr>
        <p:spPr/>
        <p:txBody>
          <a:bodyPr/>
          <a:lstStyle>
            <a:lvl1pPr>
              <a:defRPr/>
            </a:lvl1pPr>
          </a:lstStyle>
          <a:p>
            <a:pPr>
              <a:defRPr/>
            </a:pPr>
            <a:fld id="{A517A550-5856-40F6-BA0E-404908571858}" type="datetimeFigureOut">
              <a:rPr lang="lt-LT"/>
              <a:pPr>
                <a:defRPr/>
              </a:pPr>
              <a:t>2019-05-28</a:t>
            </a:fld>
            <a:endParaRPr lang="lt-LT"/>
          </a:p>
        </p:txBody>
      </p:sp>
      <p:sp>
        <p:nvSpPr>
          <p:cNvPr id="5" name="Footer Placeholder 4"/>
          <p:cNvSpPr>
            <a:spLocks noGrp="1"/>
          </p:cNvSpPr>
          <p:nvPr>
            <p:ph type="ftr" sz="quarter" idx="11"/>
          </p:nvPr>
        </p:nvSpPr>
        <p:spPr/>
        <p:txBody>
          <a:bodyPr/>
          <a:lstStyle>
            <a:lvl1pPr>
              <a:defRPr/>
            </a:lvl1pPr>
          </a:lstStyle>
          <a:p>
            <a:pPr>
              <a:defRPr/>
            </a:pPr>
            <a:endParaRPr lang="lt-LT"/>
          </a:p>
        </p:txBody>
      </p:sp>
      <p:sp>
        <p:nvSpPr>
          <p:cNvPr id="6" name="Slide Number Placeholder 5"/>
          <p:cNvSpPr>
            <a:spLocks noGrp="1"/>
          </p:cNvSpPr>
          <p:nvPr>
            <p:ph type="sldNum" sz="quarter" idx="12"/>
          </p:nvPr>
        </p:nvSpPr>
        <p:spPr/>
        <p:txBody>
          <a:bodyPr/>
          <a:lstStyle>
            <a:lvl1pPr>
              <a:defRPr/>
            </a:lvl1pPr>
          </a:lstStyle>
          <a:p>
            <a:pPr>
              <a:defRPr/>
            </a:pPr>
            <a:fld id="{48E50A5B-D4DE-4028-ACAA-611A9115245E}" type="slidenum">
              <a:rPr lang="lt-LT"/>
              <a:pPr>
                <a:defRPr/>
              </a:pPr>
              <a:t>‹#›</a:t>
            </a:fld>
            <a:endParaRPr lang="lt-LT"/>
          </a:p>
        </p:txBody>
      </p:sp>
    </p:spTree>
    <p:extLst>
      <p:ext uri="{BB962C8B-B14F-4D97-AF65-F5344CB8AC3E}">
        <p14:creationId xmlns:p14="http://schemas.microsoft.com/office/powerpoint/2010/main" val="28175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lvl1pPr>
              <a:defRPr/>
            </a:lvl1pPr>
          </a:lstStyle>
          <a:p>
            <a:pPr>
              <a:defRPr/>
            </a:pPr>
            <a:fld id="{4072890E-6BE7-4A5F-B62A-536626E469AB}" type="datetimeFigureOut">
              <a:rPr lang="lt-LT"/>
              <a:pPr>
                <a:defRPr/>
              </a:pPr>
              <a:t>2019-05-28</a:t>
            </a:fld>
            <a:endParaRPr lang="lt-LT"/>
          </a:p>
        </p:txBody>
      </p:sp>
      <p:sp>
        <p:nvSpPr>
          <p:cNvPr id="5" name="Footer Placeholder 4"/>
          <p:cNvSpPr>
            <a:spLocks noGrp="1"/>
          </p:cNvSpPr>
          <p:nvPr>
            <p:ph type="ftr" sz="quarter" idx="11"/>
          </p:nvPr>
        </p:nvSpPr>
        <p:spPr/>
        <p:txBody>
          <a:bodyPr/>
          <a:lstStyle>
            <a:lvl1pPr>
              <a:defRPr/>
            </a:lvl1pPr>
          </a:lstStyle>
          <a:p>
            <a:pPr>
              <a:defRPr/>
            </a:pPr>
            <a:endParaRPr lang="lt-LT"/>
          </a:p>
        </p:txBody>
      </p:sp>
      <p:sp>
        <p:nvSpPr>
          <p:cNvPr id="6" name="Slide Number Placeholder 5"/>
          <p:cNvSpPr>
            <a:spLocks noGrp="1"/>
          </p:cNvSpPr>
          <p:nvPr>
            <p:ph type="sldNum" sz="quarter" idx="12"/>
          </p:nvPr>
        </p:nvSpPr>
        <p:spPr/>
        <p:txBody>
          <a:bodyPr/>
          <a:lstStyle>
            <a:lvl1pPr>
              <a:defRPr/>
            </a:lvl1pPr>
          </a:lstStyle>
          <a:p>
            <a:pPr>
              <a:defRPr/>
            </a:pPr>
            <a:fld id="{A2E37D1C-0542-4BB5-ADD9-C229DBB405A9}" type="slidenum">
              <a:rPr lang="lt-LT"/>
              <a:pPr>
                <a:defRPr/>
              </a:pPr>
              <a:t>‹#›</a:t>
            </a:fld>
            <a:endParaRPr lang="lt-LT"/>
          </a:p>
        </p:txBody>
      </p:sp>
    </p:spTree>
    <p:extLst>
      <p:ext uri="{BB962C8B-B14F-4D97-AF65-F5344CB8AC3E}">
        <p14:creationId xmlns:p14="http://schemas.microsoft.com/office/powerpoint/2010/main" val="332798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lvl1pPr>
              <a:defRPr/>
            </a:lvl1pPr>
          </a:lstStyle>
          <a:p>
            <a:pPr>
              <a:defRPr/>
            </a:pPr>
            <a:fld id="{6A8CAE6C-D689-4F90-B1B5-7AD5C51A8FD7}" type="datetimeFigureOut">
              <a:rPr lang="lt-LT"/>
              <a:pPr>
                <a:defRPr/>
              </a:pPr>
              <a:t>2019-05-28</a:t>
            </a:fld>
            <a:endParaRPr lang="lt-LT"/>
          </a:p>
        </p:txBody>
      </p:sp>
      <p:sp>
        <p:nvSpPr>
          <p:cNvPr id="5" name="Footer Placeholder 4"/>
          <p:cNvSpPr>
            <a:spLocks noGrp="1"/>
          </p:cNvSpPr>
          <p:nvPr>
            <p:ph type="ftr" sz="quarter" idx="11"/>
          </p:nvPr>
        </p:nvSpPr>
        <p:spPr/>
        <p:txBody>
          <a:bodyPr/>
          <a:lstStyle>
            <a:lvl1pPr>
              <a:defRPr/>
            </a:lvl1pPr>
          </a:lstStyle>
          <a:p>
            <a:pPr>
              <a:defRPr/>
            </a:pPr>
            <a:endParaRPr lang="lt-LT"/>
          </a:p>
        </p:txBody>
      </p:sp>
      <p:sp>
        <p:nvSpPr>
          <p:cNvPr id="6" name="Slide Number Placeholder 5"/>
          <p:cNvSpPr>
            <a:spLocks noGrp="1"/>
          </p:cNvSpPr>
          <p:nvPr>
            <p:ph type="sldNum" sz="quarter" idx="12"/>
          </p:nvPr>
        </p:nvSpPr>
        <p:spPr/>
        <p:txBody>
          <a:bodyPr/>
          <a:lstStyle>
            <a:lvl1pPr>
              <a:defRPr/>
            </a:lvl1pPr>
          </a:lstStyle>
          <a:p>
            <a:pPr>
              <a:defRPr/>
            </a:pPr>
            <a:fld id="{CA17B523-0477-4B87-B983-7BE0E580F7B8}" type="slidenum">
              <a:rPr lang="lt-LT"/>
              <a:pPr>
                <a:defRPr/>
              </a:pPr>
              <a:t>‹#›</a:t>
            </a:fld>
            <a:endParaRPr lang="lt-LT"/>
          </a:p>
        </p:txBody>
      </p:sp>
    </p:spTree>
    <p:extLst>
      <p:ext uri="{BB962C8B-B14F-4D97-AF65-F5344CB8AC3E}">
        <p14:creationId xmlns:p14="http://schemas.microsoft.com/office/powerpoint/2010/main" val="208658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lvl1pPr>
              <a:defRPr/>
            </a:lvl1pPr>
          </a:lstStyle>
          <a:p>
            <a:pPr>
              <a:defRPr/>
            </a:pPr>
            <a:fld id="{CB30C5E6-C496-44DB-8BC1-C0C9A93367B5}" type="datetimeFigureOut">
              <a:rPr lang="lt-LT"/>
              <a:pPr>
                <a:defRPr/>
              </a:pPr>
              <a:t>2019-05-28</a:t>
            </a:fld>
            <a:endParaRPr lang="lt-LT"/>
          </a:p>
        </p:txBody>
      </p:sp>
      <p:sp>
        <p:nvSpPr>
          <p:cNvPr id="5" name="Footer Placeholder 4"/>
          <p:cNvSpPr>
            <a:spLocks noGrp="1"/>
          </p:cNvSpPr>
          <p:nvPr>
            <p:ph type="ftr" sz="quarter" idx="11"/>
          </p:nvPr>
        </p:nvSpPr>
        <p:spPr/>
        <p:txBody>
          <a:bodyPr/>
          <a:lstStyle>
            <a:lvl1pPr>
              <a:defRPr/>
            </a:lvl1pPr>
          </a:lstStyle>
          <a:p>
            <a:pPr>
              <a:defRPr/>
            </a:pPr>
            <a:endParaRPr lang="lt-LT"/>
          </a:p>
        </p:txBody>
      </p:sp>
      <p:sp>
        <p:nvSpPr>
          <p:cNvPr id="6" name="Slide Number Placeholder 5"/>
          <p:cNvSpPr>
            <a:spLocks noGrp="1"/>
          </p:cNvSpPr>
          <p:nvPr>
            <p:ph type="sldNum" sz="quarter" idx="12"/>
          </p:nvPr>
        </p:nvSpPr>
        <p:spPr/>
        <p:txBody>
          <a:bodyPr/>
          <a:lstStyle>
            <a:lvl1pPr>
              <a:defRPr/>
            </a:lvl1pPr>
          </a:lstStyle>
          <a:p>
            <a:pPr>
              <a:defRPr/>
            </a:pPr>
            <a:fld id="{C4014981-6BB8-4AC8-8B2C-2568DCDBD763}" type="slidenum">
              <a:rPr lang="lt-LT"/>
              <a:pPr>
                <a:defRPr/>
              </a:pPr>
              <a:t>‹#›</a:t>
            </a:fld>
            <a:endParaRPr lang="lt-LT"/>
          </a:p>
        </p:txBody>
      </p:sp>
    </p:spTree>
    <p:extLst>
      <p:ext uri="{BB962C8B-B14F-4D97-AF65-F5344CB8AC3E}">
        <p14:creationId xmlns:p14="http://schemas.microsoft.com/office/powerpoint/2010/main" val="266829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26ECBE1-9AD8-46F0-98BC-D2C1DB84115F}" type="datetimeFigureOut">
              <a:rPr lang="lt-LT"/>
              <a:pPr>
                <a:defRPr/>
              </a:pPr>
              <a:t>2019-05-28</a:t>
            </a:fld>
            <a:endParaRPr lang="lt-LT"/>
          </a:p>
        </p:txBody>
      </p:sp>
      <p:sp>
        <p:nvSpPr>
          <p:cNvPr id="5" name="Footer Placeholder 4"/>
          <p:cNvSpPr>
            <a:spLocks noGrp="1"/>
          </p:cNvSpPr>
          <p:nvPr>
            <p:ph type="ftr" sz="quarter" idx="11"/>
          </p:nvPr>
        </p:nvSpPr>
        <p:spPr/>
        <p:txBody>
          <a:bodyPr/>
          <a:lstStyle>
            <a:lvl1pPr>
              <a:defRPr/>
            </a:lvl1pPr>
          </a:lstStyle>
          <a:p>
            <a:pPr>
              <a:defRPr/>
            </a:pPr>
            <a:endParaRPr lang="lt-LT"/>
          </a:p>
        </p:txBody>
      </p:sp>
      <p:sp>
        <p:nvSpPr>
          <p:cNvPr id="6" name="Slide Number Placeholder 5"/>
          <p:cNvSpPr>
            <a:spLocks noGrp="1"/>
          </p:cNvSpPr>
          <p:nvPr>
            <p:ph type="sldNum" sz="quarter" idx="12"/>
          </p:nvPr>
        </p:nvSpPr>
        <p:spPr/>
        <p:txBody>
          <a:bodyPr/>
          <a:lstStyle>
            <a:lvl1pPr>
              <a:defRPr/>
            </a:lvl1pPr>
          </a:lstStyle>
          <a:p>
            <a:pPr>
              <a:defRPr/>
            </a:pPr>
            <a:fld id="{6766654F-781A-483F-91C2-ACCD36D04553}" type="slidenum">
              <a:rPr lang="lt-LT"/>
              <a:pPr>
                <a:defRPr/>
              </a:pPr>
              <a:t>‹#›</a:t>
            </a:fld>
            <a:endParaRPr lang="lt-LT"/>
          </a:p>
        </p:txBody>
      </p:sp>
    </p:spTree>
    <p:extLst>
      <p:ext uri="{BB962C8B-B14F-4D97-AF65-F5344CB8AC3E}">
        <p14:creationId xmlns:p14="http://schemas.microsoft.com/office/powerpoint/2010/main" val="1571006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3"/>
          <p:cNvSpPr>
            <a:spLocks noGrp="1"/>
          </p:cNvSpPr>
          <p:nvPr>
            <p:ph type="dt" sz="half" idx="10"/>
          </p:nvPr>
        </p:nvSpPr>
        <p:spPr/>
        <p:txBody>
          <a:bodyPr/>
          <a:lstStyle>
            <a:lvl1pPr>
              <a:defRPr/>
            </a:lvl1pPr>
          </a:lstStyle>
          <a:p>
            <a:pPr>
              <a:defRPr/>
            </a:pPr>
            <a:fld id="{96B93396-55F4-4E27-9F8E-DC0926E8B475}" type="datetimeFigureOut">
              <a:rPr lang="lt-LT"/>
              <a:pPr>
                <a:defRPr/>
              </a:pPr>
              <a:t>2019-05-28</a:t>
            </a:fld>
            <a:endParaRPr lang="lt-LT"/>
          </a:p>
        </p:txBody>
      </p:sp>
      <p:sp>
        <p:nvSpPr>
          <p:cNvPr id="6" name="Footer Placeholder 4"/>
          <p:cNvSpPr>
            <a:spLocks noGrp="1"/>
          </p:cNvSpPr>
          <p:nvPr>
            <p:ph type="ftr" sz="quarter" idx="11"/>
          </p:nvPr>
        </p:nvSpPr>
        <p:spPr/>
        <p:txBody>
          <a:bodyPr/>
          <a:lstStyle>
            <a:lvl1pPr>
              <a:defRPr/>
            </a:lvl1pPr>
          </a:lstStyle>
          <a:p>
            <a:pPr>
              <a:defRPr/>
            </a:pPr>
            <a:endParaRPr lang="lt-LT"/>
          </a:p>
        </p:txBody>
      </p:sp>
      <p:sp>
        <p:nvSpPr>
          <p:cNvPr id="7" name="Slide Number Placeholder 5"/>
          <p:cNvSpPr>
            <a:spLocks noGrp="1"/>
          </p:cNvSpPr>
          <p:nvPr>
            <p:ph type="sldNum" sz="quarter" idx="12"/>
          </p:nvPr>
        </p:nvSpPr>
        <p:spPr/>
        <p:txBody>
          <a:bodyPr/>
          <a:lstStyle>
            <a:lvl1pPr>
              <a:defRPr/>
            </a:lvl1pPr>
          </a:lstStyle>
          <a:p>
            <a:pPr>
              <a:defRPr/>
            </a:pPr>
            <a:fld id="{558DA25B-3C39-42AB-8E89-C328BE7BA0C2}" type="slidenum">
              <a:rPr lang="lt-LT"/>
              <a:pPr>
                <a:defRPr/>
              </a:pPr>
              <a:t>‹#›</a:t>
            </a:fld>
            <a:endParaRPr lang="lt-LT"/>
          </a:p>
        </p:txBody>
      </p:sp>
    </p:spTree>
    <p:extLst>
      <p:ext uri="{BB962C8B-B14F-4D97-AF65-F5344CB8AC3E}">
        <p14:creationId xmlns:p14="http://schemas.microsoft.com/office/powerpoint/2010/main" val="287693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3"/>
          <p:cNvSpPr>
            <a:spLocks noGrp="1"/>
          </p:cNvSpPr>
          <p:nvPr>
            <p:ph type="dt" sz="half" idx="10"/>
          </p:nvPr>
        </p:nvSpPr>
        <p:spPr/>
        <p:txBody>
          <a:bodyPr/>
          <a:lstStyle>
            <a:lvl1pPr>
              <a:defRPr/>
            </a:lvl1pPr>
          </a:lstStyle>
          <a:p>
            <a:pPr>
              <a:defRPr/>
            </a:pPr>
            <a:fld id="{769B7123-FBB9-433B-90BA-2ED2711EC5F5}" type="datetimeFigureOut">
              <a:rPr lang="lt-LT"/>
              <a:pPr>
                <a:defRPr/>
              </a:pPr>
              <a:t>2019-05-28</a:t>
            </a:fld>
            <a:endParaRPr lang="lt-LT"/>
          </a:p>
        </p:txBody>
      </p:sp>
      <p:sp>
        <p:nvSpPr>
          <p:cNvPr id="8" name="Footer Placeholder 4"/>
          <p:cNvSpPr>
            <a:spLocks noGrp="1"/>
          </p:cNvSpPr>
          <p:nvPr>
            <p:ph type="ftr" sz="quarter" idx="11"/>
          </p:nvPr>
        </p:nvSpPr>
        <p:spPr/>
        <p:txBody>
          <a:bodyPr/>
          <a:lstStyle>
            <a:lvl1pPr>
              <a:defRPr/>
            </a:lvl1pPr>
          </a:lstStyle>
          <a:p>
            <a:pPr>
              <a:defRPr/>
            </a:pPr>
            <a:endParaRPr lang="lt-LT"/>
          </a:p>
        </p:txBody>
      </p:sp>
      <p:sp>
        <p:nvSpPr>
          <p:cNvPr id="9" name="Slide Number Placeholder 5"/>
          <p:cNvSpPr>
            <a:spLocks noGrp="1"/>
          </p:cNvSpPr>
          <p:nvPr>
            <p:ph type="sldNum" sz="quarter" idx="12"/>
          </p:nvPr>
        </p:nvSpPr>
        <p:spPr/>
        <p:txBody>
          <a:bodyPr/>
          <a:lstStyle>
            <a:lvl1pPr>
              <a:defRPr/>
            </a:lvl1pPr>
          </a:lstStyle>
          <a:p>
            <a:pPr>
              <a:defRPr/>
            </a:pPr>
            <a:fld id="{43B3D619-EC7C-4678-BE38-BB8890587C58}" type="slidenum">
              <a:rPr lang="lt-LT"/>
              <a:pPr>
                <a:defRPr/>
              </a:pPr>
              <a:t>‹#›</a:t>
            </a:fld>
            <a:endParaRPr lang="lt-LT"/>
          </a:p>
        </p:txBody>
      </p:sp>
    </p:spTree>
    <p:extLst>
      <p:ext uri="{BB962C8B-B14F-4D97-AF65-F5344CB8AC3E}">
        <p14:creationId xmlns:p14="http://schemas.microsoft.com/office/powerpoint/2010/main" val="3357369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3"/>
          <p:cNvSpPr>
            <a:spLocks noGrp="1"/>
          </p:cNvSpPr>
          <p:nvPr>
            <p:ph type="dt" sz="half" idx="10"/>
          </p:nvPr>
        </p:nvSpPr>
        <p:spPr/>
        <p:txBody>
          <a:bodyPr/>
          <a:lstStyle>
            <a:lvl1pPr>
              <a:defRPr/>
            </a:lvl1pPr>
          </a:lstStyle>
          <a:p>
            <a:pPr>
              <a:defRPr/>
            </a:pPr>
            <a:fld id="{E91211BA-B451-4CFA-B7ED-3DD116DED0D9}" type="datetimeFigureOut">
              <a:rPr lang="lt-LT"/>
              <a:pPr>
                <a:defRPr/>
              </a:pPr>
              <a:t>2019-05-28</a:t>
            </a:fld>
            <a:endParaRPr lang="lt-LT"/>
          </a:p>
        </p:txBody>
      </p:sp>
      <p:sp>
        <p:nvSpPr>
          <p:cNvPr id="4" name="Footer Placeholder 4"/>
          <p:cNvSpPr>
            <a:spLocks noGrp="1"/>
          </p:cNvSpPr>
          <p:nvPr>
            <p:ph type="ftr" sz="quarter" idx="11"/>
          </p:nvPr>
        </p:nvSpPr>
        <p:spPr/>
        <p:txBody>
          <a:bodyPr/>
          <a:lstStyle>
            <a:lvl1pPr>
              <a:defRPr/>
            </a:lvl1pPr>
          </a:lstStyle>
          <a:p>
            <a:pPr>
              <a:defRPr/>
            </a:pPr>
            <a:endParaRPr lang="lt-LT"/>
          </a:p>
        </p:txBody>
      </p:sp>
      <p:sp>
        <p:nvSpPr>
          <p:cNvPr id="5" name="Slide Number Placeholder 5"/>
          <p:cNvSpPr>
            <a:spLocks noGrp="1"/>
          </p:cNvSpPr>
          <p:nvPr>
            <p:ph type="sldNum" sz="quarter" idx="12"/>
          </p:nvPr>
        </p:nvSpPr>
        <p:spPr/>
        <p:txBody>
          <a:bodyPr/>
          <a:lstStyle>
            <a:lvl1pPr>
              <a:defRPr/>
            </a:lvl1pPr>
          </a:lstStyle>
          <a:p>
            <a:pPr>
              <a:defRPr/>
            </a:pPr>
            <a:fld id="{6C818448-F91A-4A9C-8DF5-7F6A0E4D741C}" type="slidenum">
              <a:rPr lang="lt-LT"/>
              <a:pPr>
                <a:defRPr/>
              </a:pPr>
              <a:t>‹#›</a:t>
            </a:fld>
            <a:endParaRPr lang="lt-LT"/>
          </a:p>
        </p:txBody>
      </p:sp>
    </p:spTree>
    <p:extLst>
      <p:ext uri="{BB962C8B-B14F-4D97-AF65-F5344CB8AC3E}">
        <p14:creationId xmlns:p14="http://schemas.microsoft.com/office/powerpoint/2010/main" val="2443370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6F11C8-6494-47C2-9B01-D5986A8C83B2}" type="datetimeFigureOut">
              <a:rPr lang="lt-LT"/>
              <a:pPr>
                <a:defRPr/>
              </a:pPr>
              <a:t>2019-05-28</a:t>
            </a:fld>
            <a:endParaRPr lang="lt-LT"/>
          </a:p>
        </p:txBody>
      </p:sp>
      <p:sp>
        <p:nvSpPr>
          <p:cNvPr id="3" name="Footer Placeholder 4"/>
          <p:cNvSpPr>
            <a:spLocks noGrp="1"/>
          </p:cNvSpPr>
          <p:nvPr>
            <p:ph type="ftr" sz="quarter" idx="11"/>
          </p:nvPr>
        </p:nvSpPr>
        <p:spPr/>
        <p:txBody>
          <a:bodyPr/>
          <a:lstStyle>
            <a:lvl1pPr>
              <a:defRPr/>
            </a:lvl1pPr>
          </a:lstStyle>
          <a:p>
            <a:pPr>
              <a:defRPr/>
            </a:pPr>
            <a:endParaRPr lang="lt-LT"/>
          </a:p>
        </p:txBody>
      </p:sp>
      <p:sp>
        <p:nvSpPr>
          <p:cNvPr id="4" name="Slide Number Placeholder 5"/>
          <p:cNvSpPr>
            <a:spLocks noGrp="1"/>
          </p:cNvSpPr>
          <p:nvPr>
            <p:ph type="sldNum" sz="quarter" idx="12"/>
          </p:nvPr>
        </p:nvSpPr>
        <p:spPr/>
        <p:txBody>
          <a:bodyPr/>
          <a:lstStyle>
            <a:lvl1pPr>
              <a:defRPr/>
            </a:lvl1pPr>
          </a:lstStyle>
          <a:p>
            <a:pPr>
              <a:defRPr/>
            </a:pPr>
            <a:fld id="{D02AB684-2F80-43CB-B636-E3A0E2B86F58}" type="slidenum">
              <a:rPr lang="lt-LT"/>
              <a:pPr>
                <a:defRPr/>
              </a:pPr>
              <a:t>‹#›</a:t>
            </a:fld>
            <a:endParaRPr lang="lt-LT"/>
          </a:p>
        </p:txBody>
      </p:sp>
    </p:spTree>
    <p:extLst>
      <p:ext uri="{BB962C8B-B14F-4D97-AF65-F5344CB8AC3E}">
        <p14:creationId xmlns:p14="http://schemas.microsoft.com/office/powerpoint/2010/main" val="102589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6087258-8B60-4968-A0DB-88F5106C64B5}" type="datetimeFigureOut">
              <a:rPr lang="lt-LT"/>
              <a:pPr>
                <a:defRPr/>
              </a:pPr>
              <a:t>2019-05-28</a:t>
            </a:fld>
            <a:endParaRPr lang="lt-LT"/>
          </a:p>
        </p:txBody>
      </p:sp>
      <p:sp>
        <p:nvSpPr>
          <p:cNvPr id="6" name="Footer Placeholder 4"/>
          <p:cNvSpPr>
            <a:spLocks noGrp="1"/>
          </p:cNvSpPr>
          <p:nvPr>
            <p:ph type="ftr" sz="quarter" idx="11"/>
          </p:nvPr>
        </p:nvSpPr>
        <p:spPr/>
        <p:txBody>
          <a:bodyPr/>
          <a:lstStyle>
            <a:lvl1pPr>
              <a:defRPr/>
            </a:lvl1pPr>
          </a:lstStyle>
          <a:p>
            <a:pPr>
              <a:defRPr/>
            </a:pPr>
            <a:endParaRPr lang="lt-LT"/>
          </a:p>
        </p:txBody>
      </p:sp>
      <p:sp>
        <p:nvSpPr>
          <p:cNvPr id="7" name="Slide Number Placeholder 5"/>
          <p:cNvSpPr>
            <a:spLocks noGrp="1"/>
          </p:cNvSpPr>
          <p:nvPr>
            <p:ph type="sldNum" sz="quarter" idx="12"/>
          </p:nvPr>
        </p:nvSpPr>
        <p:spPr/>
        <p:txBody>
          <a:bodyPr/>
          <a:lstStyle>
            <a:lvl1pPr>
              <a:defRPr/>
            </a:lvl1pPr>
          </a:lstStyle>
          <a:p>
            <a:pPr>
              <a:defRPr/>
            </a:pPr>
            <a:fld id="{959FBDDF-4490-48A8-994F-4A5E05A8CB5A}" type="slidenum">
              <a:rPr lang="lt-LT"/>
              <a:pPr>
                <a:defRPr/>
              </a:pPr>
              <a:t>‹#›</a:t>
            </a:fld>
            <a:endParaRPr lang="lt-LT"/>
          </a:p>
        </p:txBody>
      </p:sp>
    </p:spTree>
    <p:extLst>
      <p:ext uri="{BB962C8B-B14F-4D97-AF65-F5344CB8AC3E}">
        <p14:creationId xmlns:p14="http://schemas.microsoft.com/office/powerpoint/2010/main" val="41726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lt-L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A50DF17-6ADE-40A6-8E8A-DA07488E17E1}" type="datetimeFigureOut">
              <a:rPr lang="lt-LT"/>
              <a:pPr>
                <a:defRPr/>
              </a:pPr>
              <a:t>2019-05-28</a:t>
            </a:fld>
            <a:endParaRPr lang="lt-LT"/>
          </a:p>
        </p:txBody>
      </p:sp>
      <p:sp>
        <p:nvSpPr>
          <p:cNvPr id="6" name="Footer Placeholder 4"/>
          <p:cNvSpPr>
            <a:spLocks noGrp="1"/>
          </p:cNvSpPr>
          <p:nvPr>
            <p:ph type="ftr" sz="quarter" idx="11"/>
          </p:nvPr>
        </p:nvSpPr>
        <p:spPr/>
        <p:txBody>
          <a:bodyPr/>
          <a:lstStyle>
            <a:lvl1pPr>
              <a:defRPr/>
            </a:lvl1pPr>
          </a:lstStyle>
          <a:p>
            <a:pPr>
              <a:defRPr/>
            </a:pPr>
            <a:endParaRPr lang="lt-LT"/>
          </a:p>
        </p:txBody>
      </p:sp>
      <p:sp>
        <p:nvSpPr>
          <p:cNvPr id="7" name="Slide Number Placeholder 5"/>
          <p:cNvSpPr>
            <a:spLocks noGrp="1"/>
          </p:cNvSpPr>
          <p:nvPr>
            <p:ph type="sldNum" sz="quarter" idx="12"/>
          </p:nvPr>
        </p:nvSpPr>
        <p:spPr/>
        <p:txBody>
          <a:bodyPr/>
          <a:lstStyle>
            <a:lvl1pPr>
              <a:defRPr/>
            </a:lvl1pPr>
          </a:lstStyle>
          <a:p>
            <a:pPr>
              <a:defRPr/>
            </a:pPr>
            <a:fld id="{D540AA89-B8B6-400F-804F-DC7173C72AF9}" type="slidenum">
              <a:rPr lang="lt-LT"/>
              <a:pPr>
                <a:defRPr/>
              </a:pPr>
              <a:t>‹#›</a:t>
            </a:fld>
            <a:endParaRPr lang="lt-LT"/>
          </a:p>
        </p:txBody>
      </p:sp>
    </p:spTree>
    <p:extLst>
      <p:ext uri="{BB962C8B-B14F-4D97-AF65-F5344CB8AC3E}">
        <p14:creationId xmlns:p14="http://schemas.microsoft.com/office/powerpoint/2010/main" val="1231959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t-LT"/>
              <a:t>Click to edit Master title style</a:t>
            </a:r>
            <a:endParaRPr lang="lt-LT" altLang="lt-LT"/>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t-LT"/>
              <a:t>Click to edit Master text styles</a:t>
            </a:r>
          </a:p>
          <a:p>
            <a:pPr lvl="1"/>
            <a:r>
              <a:rPr lang="en-US" altLang="lt-LT"/>
              <a:t>Second level</a:t>
            </a:r>
          </a:p>
          <a:p>
            <a:pPr lvl="2"/>
            <a:r>
              <a:rPr lang="en-US" altLang="lt-LT"/>
              <a:t>Third level</a:t>
            </a:r>
          </a:p>
          <a:p>
            <a:pPr lvl="3"/>
            <a:r>
              <a:rPr lang="en-US" altLang="lt-LT"/>
              <a:t>Fourth level</a:t>
            </a:r>
          </a:p>
          <a:p>
            <a:pPr lvl="4"/>
            <a:r>
              <a:rPr lang="en-US" altLang="lt-LT"/>
              <a:t>Fifth level</a:t>
            </a:r>
            <a:endParaRPr lang="lt-LT" altLang="lt-LT"/>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809F919-3E72-4DB5-9612-1C41A6BAF146}" type="datetimeFigureOut">
              <a:rPr lang="lt-LT"/>
              <a:pPr>
                <a:defRPr/>
              </a:pPr>
              <a:t>2019-05-28</a:t>
            </a:fld>
            <a:endParaRPr lang="lt-LT"/>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lt-LT"/>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E560184-96D8-4CC1-B1A4-C2541D981FA4}" type="slidenum">
              <a:rPr lang="lt-LT"/>
              <a:pPr>
                <a:defRPr/>
              </a:pPr>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9.jpeg"/><Relationship Id="rId7"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294" r="4886"/>
          <a:stretch/>
        </p:blipFill>
        <p:spPr>
          <a:xfrm>
            <a:off x="-1016" y="-4284"/>
            <a:ext cx="9145016" cy="6862284"/>
          </a:xfrm>
          <a:prstGeom prst="rect">
            <a:avLst/>
          </a:prstGeom>
        </p:spPr>
      </p:pic>
      <p:sp>
        <p:nvSpPr>
          <p:cNvPr id="15" name="Rectangle 14"/>
          <p:cNvSpPr/>
          <p:nvPr/>
        </p:nvSpPr>
        <p:spPr>
          <a:xfrm>
            <a:off x="0" y="-4284"/>
            <a:ext cx="9144000" cy="6858000"/>
          </a:xfrm>
          <a:prstGeom prst="rect">
            <a:avLst/>
          </a:prstGeom>
          <a:solidFill>
            <a:srgbClr val="2D497D">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t-LT" dirty="0"/>
          </a:p>
        </p:txBody>
      </p:sp>
      <p:sp>
        <p:nvSpPr>
          <p:cNvPr id="14" name="Title 8"/>
          <p:cNvSpPr txBox="1">
            <a:spLocks/>
          </p:cNvSpPr>
          <p:nvPr/>
        </p:nvSpPr>
        <p:spPr bwMode="auto">
          <a:xfrm>
            <a:off x="-1016" y="1568342"/>
            <a:ext cx="9145016"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b="1" dirty="0">
                <a:solidFill>
                  <a:schemeClr val="bg1"/>
                </a:solidFill>
                <a:effectLst>
                  <a:glow rad="63500">
                    <a:schemeClr val="bg1">
                      <a:alpha val="20000"/>
                    </a:schemeClr>
                  </a:glow>
                </a:effectLst>
                <a:latin typeface="Myriad Pro Black SemiExt" pitchFamily="34" charset="0"/>
                <a:ea typeface="Verdana" panose="020B0604030504040204" pitchFamily="34" charset="0"/>
                <a:cs typeface="Verdana" panose="020B0604030504040204" pitchFamily="34" charset="0"/>
              </a:rPr>
              <a:t>W</a:t>
            </a:r>
            <a:r>
              <a:rPr lang="lt-LT" sz="3200" b="1" dirty="0">
                <a:solidFill>
                  <a:schemeClr val="bg1"/>
                </a:solidFill>
                <a:effectLst>
                  <a:glow rad="63500">
                    <a:schemeClr val="bg1">
                      <a:alpha val="20000"/>
                    </a:schemeClr>
                  </a:glow>
                </a:effectLst>
                <a:latin typeface="Myriad Pro Black SemiExt" pitchFamily="34" charset="0"/>
                <a:ea typeface="Verdana" panose="020B0604030504040204" pitchFamily="34" charset="0"/>
                <a:cs typeface="Verdana" panose="020B0604030504040204" pitchFamily="34" charset="0"/>
              </a:rPr>
              <a:t>HAT TO KNOW BEFORE</a:t>
            </a:r>
          </a:p>
          <a:p>
            <a:r>
              <a:rPr lang="lt-LT" sz="3200" b="1" dirty="0">
                <a:solidFill>
                  <a:schemeClr val="bg1"/>
                </a:solidFill>
                <a:effectLst>
                  <a:glow rad="63500">
                    <a:schemeClr val="bg1">
                      <a:alpha val="20000"/>
                    </a:schemeClr>
                  </a:glow>
                </a:effectLst>
                <a:latin typeface="Myriad Pro Black SemiExt" pitchFamily="34" charset="0"/>
                <a:ea typeface="Verdana" panose="020B0604030504040204" pitchFamily="34" charset="0"/>
                <a:cs typeface="Verdana" panose="020B0604030504040204" pitchFamily="34" charset="0"/>
              </a:rPr>
              <a:t>RENTING AN APARTMENT</a:t>
            </a:r>
          </a:p>
          <a:p>
            <a:r>
              <a:rPr lang="lt-LT" sz="3200" b="1" dirty="0">
                <a:solidFill>
                  <a:schemeClr val="bg1"/>
                </a:solidFill>
                <a:effectLst>
                  <a:glow rad="63500">
                    <a:schemeClr val="bg1">
                      <a:alpha val="20000"/>
                    </a:schemeClr>
                  </a:glow>
                </a:effectLst>
                <a:latin typeface="Myriad Pro Black SemiExt" pitchFamily="34" charset="0"/>
                <a:ea typeface="Verdana" panose="020B0604030504040204" pitchFamily="34" charset="0"/>
                <a:cs typeface="Verdana" panose="020B0604030504040204" pitchFamily="34" charset="0"/>
              </a:rPr>
              <a:t>IN VILNIUS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0671" y="5661248"/>
            <a:ext cx="2381642" cy="540000"/>
          </a:xfrm>
          <a:prstGeom prst="rect">
            <a:avLst/>
          </a:prstGeom>
        </p:spPr>
      </p:pic>
      <p:pic>
        <p:nvPicPr>
          <p:cNvPr id="7" name="Picture 4" descr="Vaizdo rezultatas pagal uÅ¾klausÄ âgo vilniusâ">
            <a:extLst>
              <a:ext uri="{FF2B5EF4-FFF2-40B4-BE49-F238E27FC236}">
                <a16:creationId xmlns:a16="http://schemas.microsoft.com/office/drawing/2014/main" id="{7FF9816A-170C-46BE-AB6A-7D01FCFD35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5170" y="6228820"/>
            <a:ext cx="2072644" cy="29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609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81144F-DBD2-49D4-A2AE-FCF48E72E7B4}"/>
              </a:ext>
            </a:extLst>
          </p:cNvPr>
          <p:cNvPicPr>
            <a:picLocks noChangeAspect="1"/>
          </p:cNvPicPr>
          <p:nvPr/>
        </p:nvPicPr>
        <p:blipFill rotWithShape="1">
          <a:blip r:embed="rId3"/>
          <a:srcRect l="8719" r="9037"/>
          <a:stretch/>
        </p:blipFill>
        <p:spPr>
          <a:xfrm>
            <a:off x="0" y="495291"/>
            <a:ext cx="9144000" cy="5886037"/>
          </a:xfrm>
          <a:prstGeom prst="rect">
            <a:avLst/>
          </a:prstGeom>
        </p:spPr>
      </p:pic>
      <p:sp>
        <p:nvSpPr>
          <p:cNvPr id="7" name="Rectangle 6"/>
          <p:cNvSpPr/>
          <p:nvPr/>
        </p:nvSpPr>
        <p:spPr>
          <a:xfrm>
            <a:off x="0" y="-8709"/>
            <a:ext cx="9144000" cy="504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rgbClr val="2D497D"/>
                </a:solidFill>
                <a:latin typeface="Myriad Pro Black" pitchFamily="34" charset="0"/>
              </a:rPr>
              <a:t>T</a:t>
            </a:r>
            <a:r>
              <a:rPr lang="lt-LT" sz="2000" dirty="0">
                <a:solidFill>
                  <a:srgbClr val="2D497D"/>
                </a:solidFill>
                <a:latin typeface="Myriad Pro Black" pitchFamily="34" charset="0"/>
              </a:rPr>
              <a:t>HINGS</a:t>
            </a:r>
            <a:r>
              <a:rPr lang="en-US" sz="2000" dirty="0">
                <a:solidFill>
                  <a:srgbClr val="2D497D"/>
                </a:solidFill>
                <a:latin typeface="Myriad Pro Black" pitchFamily="34" charset="0"/>
              </a:rPr>
              <a:t> T</a:t>
            </a:r>
            <a:r>
              <a:rPr lang="lt-LT" sz="2000" dirty="0">
                <a:solidFill>
                  <a:srgbClr val="2D497D"/>
                </a:solidFill>
                <a:latin typeface="Myriad Pro Black" pitchFamily="34" charset="0"/>
              </a:rPr>
              <a:t>O</a:t>
            </a:r>
            <a:r>
              <a:rPr lang="en-US" sz="2000" dirty="0">
                <a:solidFill>
                  <a:srgbClr val="2D497D"/>
                </a:solidFill>
                <a:latin typeface="Myriad Pro Black" pitchFamily="34" charset="0"/>
              </a:rPr>
              <a:t> C</a:t>
            </a:r>
            <a:r>
              <a:rPr lang="lt-LT" sz="2000" dirty="0">
                <a:solidFill>
                  <a:srgbClr val="2D497D"/>
                </a:solidFill>
                <a:latin typeface="Myriad Pro Black" pitchFamily="34" charset="0"/>
              </a:rPr>
              <a:t>ONSIDER</a:t>
            </a:r>
            <a:r>
              <a:rPr lang="en-US" sz="2000" dirty="0">
                <a:solidFill>
                  <a:srgbClr val="2D497D"/>
                </a:solidFill>
                <a:latin typeface="Myriad Pro Black" pitchFamily="34" charset="0"/>
              </a:rPr>
              <a:t> B</a:t>
            </a:r>
            <a:r>
              <a:rPr lang="lt-LT" sz="2000" dirty="0">
                <a:solidFill>
                  <a:srgbClr val="2D497D"/>
                </a:solidFill>
                <a:latin typeface="Myriad Pro Black" pitchFamily="34" charset="0"/>
              </a:rPr>
              <a:t>EFORE</a:t>
            </a:r>
            <a:r>
              <a:rPr lang="en-US" sz="2000" dirty="0">
                <a:solidFill>
                  <a:srgbClr val="2D497D"/>
                </a:solidFill>
                <a:latin typeface="Myriad Pro Black" pitchFamily="34" charset="0"/>
              </a:rPr>
              <a:t> R</a:t>
            </a:r>
            <a:r>
              <a:rPr lang="lt-LT" sz="2000" dirty="0">
                <a:solidFill>
                  <a:srgbClr val="2D497D"/>
                </a:solidFill>
                <a:latin typeface="Myriad Pro Black" pitchFamily="34" charset="0"/>
              </a:rPr>
              <a:t>ENTING? SAFETY</a:t>
            </a:r>
          </a:p>
        </p:txBody>
      </p:sp>
      <p:grpSp>
        <p:nvGrpSpPr>
          <p:cNvPr id="5" name="Group 4">
            <a:extLst>
              <a:ext uri="{FF2B5EF4-FFF2-40B4-BE49-F238E27FC236}">
                <a16:creationId xmlns:a16="http://schemas.microsoft.com/office/drawing/2014/main" id="{04FA8D04-D7F6-40D6-A83E-F64D1B1DAE81}"/>
              </a:ext>
            </a:extLst>
          </p:cNvPr>
          <p:cNvGrpSpPr/>
          <p:nvPr/>
        </p:nvGrpSpPr>
        <p:grpSpPr>
          <a:xfrm>
            <a:off x="0" y="6175706"/>
            <a:ext cx="9165751" cy="691087"/>
            <a:chOff x="0" y="6175706"/>
            <a:chExt cx="9165751" cy="691087"/>
          </a:xfrm>
        </p:grpSpPr>
        <p:sp>
          <p:nvSpPr>
            <p:cNvPr id="6" name="Rectangle 5">
              <a:extLst>
                <a:ext uri="{FF2B5EF4-FFF2-40B4-BE49-F238E27FC236}">
                  <a16:creationId xmlns:a16="http://schemas.microsoft.com/office/drawing/2014/main" id="{FC8744D0-BADE-48DB-9B58-F04670C6E93A}"/>
                </a:ext>
              </a:extLst>
            </p:cNvPr>
            <p:cNvSpPr/>
            <p:nvPr/>
          </p:nvSpPr>
          <p:spPr>
            <a:xfrm>
              <a:off x="0" y="6175706"/>
              <a:ext cx="9165751" cy="691087"/>
            </a:xfrm>
            <a:prstGeom prst="rect">
              <a:avLst/>
            </a:prstGeom>
            <a:solidFill>
              <a:srgbClr val="003E7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t-LT"/>
            </a:p>
          </p:txBody>
        </p:sp>
        <p:pic>
          <p:nvPicPr>
            <p:cNvPr id="8" name="Picture 7">
              <a:extLst>
                <a:ext uri="{FF2B5EF4-FFF2-40B4-BE49-F238E27FC236}">
                  <a16:creationId xmlns:a16="http://schemas.microsoft.com/office/drawing/2014/main" id="{896862C0-7C0B-4179-B509-D8181D2A60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0939" y="6251249"/>
              <a:ext cx="2381642" cy="540000"/>
            </a:xfrm>
            <a:prstGeom prst="rect">
              <a:avLst/>
            </a:prstGeom>
          </p:spPr>
        </p:pic>
        <p:pic>
          <p:nvPicPr>
            <p:cNvPr id="10" name="Picture 4" descr="Vaizdo rezultatas pagal uÅ¾klausÄ âgo vilniusâ">
              <a:extLst>
                <a:ext uri="{FF2B5EF4-FFF2-40B4-BE49-F238E27FC236}">
                  <a16:creationId xmlns:a16="http://schemas.microsoft.com/office/drawing/2014/main" id="{FC4239A1-B134-4248-B8EA-106D4BA135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4464" y="6371918"/>
              <a:ext cx="2072644" cy="2986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59304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A6FD2A-C4CD-447B-B808-0C13EA1394AE}"/>
              </a:ext>
            </a:extLst>
          </p:cNvPr>
          <p:cNvPicPr>
            <a:picLocks noChangeAspect="1"/>
          </p:cNvPicPr>
          <p:nvPr/>
        </p:nvPicPr>
        <p:blipFill rotWithShape="1">
          <a:blip r:embed="rId3"/>
          <a:srcRect t="15096" b="7947"/>
          <a:stretch/>
        </p:blipFill>
        <p:spPr>
          <a:xfrm>
            <a:off x="0" y="404664"/>
            <a:ext cx="9143999" cy="6048672"/>
          </a:xfrm>
          <a:prstGeom prst="rect">
            <a:avLst/>
          </a:prstGeom>
        </p:spPr>
      </p:pic>
      <p:sp>
        <p:nvSpPr>
          <p:cNvPr id="7" name="Rectangle 6"/>
          <p:cNvSpPr/>
          <p:nvPr/>
        </p:nvSpPr>
        <p:spPr>
          <a:xfrm>
            <a:off x="0" y="-8709"/>
            <a:ext cx="9144000" cy="504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rgbClr val="2D497D"/>
                </a:solidFill>
                <a:latin typeface="Myriad Pro Black" pitchFamily="34" charset="0"/>
              </a:rPr>
              <a:t>T</a:t>
            </a:r>
            <a:r>
              <a:rPr lang="lt-LT" sz="2000" dirty="0">
                <a:solidFill>
                  <a:srgbClr val="2D497D"/>
                </a:solidFill>
                <a:latin typeface="Myriad Pro Black" pitchFamily="34" charset="0"/>
              </a:rPr>
              <a:t>HINGS</a:t>
            </a:r>
            <a:r>
              <a:rPr lang="en-US" sz="2000" dirty="0">
                <a:solidFill>
                  <a:srgbClr val="2D497D"/>
                </a:solidFill>
                <a:latin typeface="Myriad Pro Black" pitchFamily="34" charset="0"/>
              </a:rPr>
              <a:t> T</a:t>
            </a:r>
            <a:r>
              <a:rPr lang="lt-LT" sz="2000" dirty="0">
                <a:solidFill>
                  <a:srgbClr val="2D497D"/>
                </a:solidFill>
                <a:latin typeface="Myriad Pro Black" pitchFamily="34" charset="0"/>
              </a:rPr>
              <a:t>O</a:t>
            </a:r>
            <a:r>
              <a:rPr lang="en-US" sz="2000" dirty="0">
                <a:solidFill>
                  <a:srgbClr val="2D497D"/>
                </a:solidFill>
                <a:latin typeface="Myriad Pro Black" pitchFamily="34" charset="0"/>
              </a:rPr>
              <a:t> C</a:t>
            </a:r>
            <a:r>
              <a:rPr lang="lt-LT" sz="2000" dirty="0">
                <a:solidFill>
                  <a:srgbClr val="2D497D"/>
                </a:solidFill>
                <a:latin typeface="Myriad Pro Black" pitchFamily="34" charset="0"/>
              </a:rPr>
              <a:t>ONSIDER</a:t>
            </a:r>
            <a:r>
              <a:rPr lang="en-US" sz="2000" dirty="0">
                <a:solidFill>
                  <a:srgbClr val="2D497D"/>
                </a:solidFill>
                <a:latin typeface="Myriad Pro Black" pitchFamily="34" charset="0"/>
              </a:rPr>
              <a:t> B</a:t>
            </a:r>
            <a:r>
              <a:rPr lang="lt-LT" sz="2000" dirty="0">
                <a:solidFill>
                  <a:srgbClr val="2D497D"/>
                </a:solidFill>
                <a:latin typeface="Myriad Pro Black" pitchFamily="34" charset="0"/>
              </a:rPr>
              <a:t>EFORE</a:t>
            </a:r>
            <a:r>
              <a:rPr lang="en-US" sz="2000" dirty="0">
                <a:solidFill>
                  <a:srgbClr val="2D497D"/>
                </a:solidFill>
                <a:latin typeface="Myriad Pro Black" pitchFamily="34" charset="0"/>
              </a:rPr>
              <a:t> R</a:t>
            </a:r>
            <a:r>
              <a:rPr lang="lt-LT" sz="2000" dirty="0">
                <a:solidFill>
                  <a:srgbClr val="2D497D"/>
                </a:solidFill>
                <a:latin typeface="Myriad Pro Black" pitchFamily="34" charset="0"/>
              </a:rPr>
              <a:t>ENTING? POLLUTION</a:t>
            </a:r>
          </a:p>
        </p:txBody>
      </p:sp>
      <p:sp>
        <p:nvSpPr>
          <p:cNvPr id="11" name="Rectangle 3">
            <a:extLst>
              <a:ext uri="{FF2B5EF4-FFF2-40B4-BE49-F238E27FC236}">
                <a16:creationId xmlns:a16="http://schemas.microsoft.com/office/drawing/2014/main" id="{62E7275D-58EA-47D5-BBEC-8D341E6FB52D}"/>
              </a:ext>
            </a:extLst>
          </p:cNvPr>
          <p:cNvSpPr>
            <a:spLocks noChangeArrowheads="1"/>
          </p:cNvSpPr>
          <p:nvPr/>
        </p:nvSpPr>
        <p:spPr bwMode="auto">
          <a:xfrm>
            <a:off x="251520" y="908720"/>
            <a:ext cx="5472608" cy="4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just" eaLnBrk="0" hangingPunct="0">
              <a:lnSpc>
                <a:spcPct val="150000"/>
              </a:lnSpc>
              <a:spcBef>
                <a:spcPct val="20000"/>
              </a:spcBef>
              <a:buClr>
                <a:srgbClr val="960000"/>
              </a:buClr>
              <a:buBlip>
                <a:blip r:embed="rId4"/>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marL="0" lvl="0" indent="0">
              <a:lnSpc>
                <a:spcPct val="100000"/>
              </a:lnSpc>
              <a:buNone/>
            </a:pPr>
            <a:r>
              <a:rPr lang="lt-LT" sz="1600" b="1" dirty="0" err="1">
                <a:solidFill>
                  <a:schemeClr val="tx1">
                    <a:lumMod val="65000"/>
                    <a:lumOff val="35000"/>
                  </a:schemeClr>
                </a:solidFill>
                <a:latin typeface="Myriad Pro" panose="020B0503030403020204" pitchFamily="34" charset="0"/>
              </a:rPr>
              <a:t>Cleanest</a:t>
            </a:r>
            <a:r>
              <a:rPr lang="lt-LT" sz="1600" b="1" dirty="0">
                <a:solidFill>
                  <a:schemeClr val="tx1">
                    <a:lumMod val="65000"/>
                    <a:lumOff val="35000"/>
                  </a:schemeClr>
                </a:solidFill>
                <a:latin typeface="Myriad Pro" panose="020B0503030403020204" pitchFamily="34" charset="0"/>
              </a:rPr>
              <a:t> </a:t>
            </a:r>
            <a:r>
              <a:rPr lang="lt-LT" sz="1600" b="1" dirty="0" err="1">
                <a:solidFill>
                  <a:schemeClr val="tx1">
                    <a:lumMod val="65000"/>
                    <a:lumOff val="35000"/>
                  </a:schemeClr>
                </a:solidFill>
                <a:latin typeface="Myriad Pro" panose="020B0503030403020204" pitchFamily="34" charset="0"/>
              </a:rPr>
              <a:t>areas</a:t>
            </a:r>
            <a:r>
              <a:rPr lang="lt-LT" sz="1600" b="1" dirty="0">
                <a:solidFill>
                  <a:schemeClr val="tx1">
                    <a:lumMod val="65000"/>
                    <a:lumOff val="35000"/>
                  </a:schemeClr>
                </a:solidFill>
                <a:latin typeface="Myriad Pro" panose="020B0503030403020204" pitchFamily="34" charset="0"/>
              </a:rPr>
              <a:t> </a:t>
            </a:r>
            <a:r>
              <a:rPr lang="lt-LT" sz="1600" b="1" dirty="0" err="1">
                <a:solidFill>
                  <a:schemeClr val="tx1">
                    <a:lumMod val="65000"/>
                    <a:lumOff val="35000"/>
                  </a:schemeClr>
                </a:solidFill>
                <a:latin typeface="Myriad Pro" panose="020B0503030403020204" pitchFamily="34" charset="0"/>
              </a:rPr>
              <a:t>in</a:t>
            </a:r>
            <a:r>
              <a:rPr lang="lt-LT" sz="1600" b="1" dirty="0">
                <a:solidFill>
                  <a:schemeClr val="tx1">
                    <a:lumMod val="65000"/>
                    <a:lumOff val="35000"/>
                  </a:schemeClr>
                </a:solidFill>
                <a:latin typeface="Myriad Pro" panose="020B0503030403020204" pitchFamily="34" charset="0"/>
              </a:rPr>
              <a:t> Vilnius:</a:t>
            </a:r>
          </a:p>
          <a:p>
            <a:pPr lvl="0">
              <a:lnSpc>
                <a:spcPct val="100000"/>
              </a:lnSpc>
              <a:buFontTx/>
              <a:buChar char="-"/>
            </a:pPr>
            <a:r>
              <a:rPr lang="lt-LT" sz="1600" b="1" dirty="0">
                <a:solidFill>
                  <a:schemeClr val="tx1">
                    <a:lumMod val="65000"/>
                    <a:lumOff val="35000"/>
                  </a:schemeClr>
                </a:solidFill>
                <a:latin typeface="Myriad Pro" panose="020B0503030403020204" pitchFamily="34" charset="0"/>
              </a:rPr>
              <a:t>Žvėrynas</a:t>
            </a:r>
          </a:p>
          <a:p>
            <a:pPr lvl="0">
              <a:lnSpc>
                <a:spcPct val="100000"/>
              </a:lnSpc>
              <a:buFontTx/>
              <a:buChar char="-"/>
            </a:pPr>
            <a:r>
              <a:rPr lang="lt-LT" sz="1600" b="1" dirty="0">
                <a:solidFill>
                  <a:schemeClr val="tx1">
                    <a:lumMod val="65000"/>
                    <a:lumOff val="35000"/>
                  </a:schemeClr>
                </a:solidFill>
                <a:latin typeface="Myriad Pro" panose="020B0503030403020204" pitchFamily="34" charset="0"/>
              </a:rPr>
              <a:t>Antakalnis</a:t>
            </a:r>
          </a:p>
          <a:p>
            <a:pPr lvl="0">
              <a:lnSpc>
                <a:spcPct val="100000"/>
              </a:lnSpc>
              <a:buFontTx/>
              <a:buChar char="-"/>
            </a:pPr>
            <a:r>
              <a:rPr lang="lt-LT" sz="1600" b="1" dirty="0">
                <a:solidFill>
                  <a:schemeClr val="tx1">
                    <a:lumMod val="65000"/>
                    <a:lumOff val="35000"/>
                  </a:schemeClr>
                </a:solidFill>
                <a:latin typeface="Myriad Pro" panose="020B0503030403020204" pitchFamily="34" charset="0"/>
              </a:rPr>
              <a:t>Baltupiai</a:t>
            </a:r>
          </a:p>
          <a:p>
            <a:pPr lvl="0">
              <a:lnSpc>
                <a:spcPct val="100000"/>
              </a:lnSpc>
              <a:buFontTx/>
              <a:buChar char="-"/>
            </a:pPr>
            <a:r>
              <a:rPr lang="lt-LT" sz="1600" b="1" dirty="0">
                <a:solidFill>
                  <a:schemeClr val="tx1">
                    <a:lumMod val="65000"/>
                    <a:lumOff val="35000"/>
                  </a:schemeClr>
                </a:solidFill>
                <a:latin typeface="Myriad Pro" panose="020B0503030403020204" pitchFamily="34" charset="0"/>
              </a:rPr>
              <a:t>Santariškės</a:t>
            </a:r>
          </a:p>
        </p:txBody>
      </p:sp>
      <p:cxnSp>
        <p:nvCxnSpPr>
          <p:cNvPr id="6" name="Straight Arrow Connector 5">
            <a:extLst>
              <a:ext uri="{FF2B5EF4-FFF2-40B4-BE49-F238E27FC236}">
                <a16:creationId xmlns:a16="http://schemas.microsoft.com/office/drawing/2014/main" id="{4238479F-29A3-4DB4-9026-698AD3570BD1}"/>
              </a:ext>
            </a:extLst>
          </p:cNvPr>
          <p:cNvCxnSpPr>
            <a:cxnSpLocks/>
          </p:cNvCxnSpPr>
          <p:nvPr/>
        </p:nvCxnSpPr>
        <p:spPr>
          <a:xfrm>
            <a:off x="323528" y="3645024"/>
            <a:ext cx="4536504" cy="0"/>
          </a:xfrm>
          <a:prstGeom prst="straightConnector1">
            <a:avLst/>
          </a:prstGeom>
          <a:ln w="38100">
            <a:solidFill>
              <a:srgbClr val="9E3039"/>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3">
            <a:extLst>
              <a:ext uri="{FF2B5EF4-FFF2-40B4-BE49-F238E27FC236}">
                <a16:creationId xmlns:a16="http://schemas.microsoft.com/office/drawing/2014/main" id="{E7EA68AC-E2D8-4CDA-959B-8587575CF7B7}"/>
              </a:ext>
            </a:extLst>
          </p:cNvPr>
          <p:cNvSpPr>
            <a:spLocks noChangeArrowheads="1"/>
          </p:cNvSpPr>
          <p:nvPr/>
        </p:nvSpPr>
        <p:spPr bwMode="auto">
          <a:xfrm>
            <a:off x="251520" y="3319156"/>
            <a:ext cx="5472608" cy="4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just" eaLnBrk="0" hangingPunct="0">
              <a:lnSpc>
                <a:spcPct val="150000"/>
              </a:lnSpc>
              <a:spcBef>
                <a:spcPct val="20000"/>
              </a:spcBef>
              <a:buClr>
                <a:srgbClr val="960000"/>
              </a:buClr>
              <a:buBlip>
                <a:blip r:embed="rId4"/>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marL="0" lvl="0" indent="0">
              <a:lnSpc>
                <a:spcPct val="100000"/>
              </a:lnSpc>
              <a:buNone/>
            </a:pPr>
            <a:r>
              <a:rPr lang="lt-LT" b="1" dirty="0" err="1">
                <a:solidFill>
                  <a:srgbClr val="9E3039"/>
                </a:solidFill>
                <a:latin typeface="Myriad Pro" panose="020B0503030403020204" pitchFamily="34" charset="0"/>
              </a:rPr>
              <a:t>We</a:t>
            </a:r>
            <a:r>
              <a:rPr lang="lt-LT" b="1" dirty="0">
                <a:solidFill>
                  <a:srgbClr val="9E3039"/>
                </a:solidFill>
                <a:latin typeface="Myriad Pro" panose="020B0503030403020204" pitchFamily="34" charset="0"/>
              </a:rPr>
              <a:t> are </a:t>
            </a:r>
            <a:r>
              <a:rPr lang="lt-LT" b="1" dirty="0" err="1">
                <a:solidFill>
                  <a:srgbClr val="9E3039"/>
                </a:solidFill>
                <a:latin typeface="Myriad Pro" panose="020B0503030403020204" pitchFamily="34" charset="0"/>
              </a:rPr>
              <a:t>here</a:t>
            </a:r>
            <a:endParaRPr lang="lt-LT" b="1" dirty="0">
              <a:solidFill>
                <a:srgbClr val="9E3039"/>
              </a:solidFill>
              <a:latin typeface="Myriad Pro" panose="020B0503030403020204" pitchFamily="34" charset="0"/>
            </a:endParaRPr>
          </a:p>
        </p:txBody>
      </p:sp>
      <p:grpSp>
        <p:nvGrpSpPr>
          <p:cNvPr id="10" name="Group 9">
            <a:extLst>
              <a:ext uri="{FF2B5EF4-FFF2-40B4-BE49-F238E27FC236}">
                <a16:creationId xmlns:a16="http://schemas.microsoft.com/office/drawing/2014/main" id="{7E01BAB5-A20C-423C-AA0A-60F5E2CCC848}"/>
              </a:ext>
            </a:extLst>
          </p:cNvPr>
          <p:cNvGrpSpPr/>
          <p:nvPr/>
        </p:nvGrpSpPr>
        <p:grpSpPr>
          <a:xfrm>
            <a:off x="0" y="6175706"/>
            <a:ext cx="9165751" cy="691087"/>
            <a:chOff x="0" y="6175706"/>
            <a:chExt cx="9165751" cy="691087"/>
          </a:xfrm>
        </p:grpSpPr>
        <p:sp>
          <p:nvSpPr>
            <p:cNvPr id="12" name="Rectangle 11">
              <a:extLst>
                <a:ext uri="{FF2B5EF4-FFF2-40B4-BE49-F238E27FC236}">
                  <a16:creationId xmlns:a16="http://schemas.microsoft.com/office/drawing/2014/main" id="{21FAA159-E410-412B-B0C0-72258BBDBEE8}"/>
                </a:ext>
              </a:extLst>
            </p:cNvPr>
            <p:cNvSpPr/>
            <p:nvPr/>
          </p:nvSpPr>
          <p:spPr>
            <a:xfrm>
              <a:off x="0" y="6175706"/>
              <a:ext cx="9165751" cy="691087"/>
            </a:xfrm>
            <a:prstGeom prst="rect">
              <a:avLst/>
            </a:prstGeom>
            <a:solidFill>
              <a:srgbClr val="003E7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t-LT"/>
            </a:p>
          </p:txBody>
        </p:sp>
        <p:pic>
          <p:nvPicPr>
            <p:cNvPr id="13" name="Picture 12">
              <a:extLst>
                <a:ext uri="{FF2B5EF4-FFF2-40B4-BE49-F238E27FC236}">
                  <a16:creationId xmlns:a16="http://schemas.microsoft.com/office/drawing/2014/main" id="{A4969608-5899-48BD-AC15-85CBC6165E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0939" y="6251249"/>
              <a:ext cx="2381642" cy="540000"/>
            </a:xfrm>
            <a:prstGeom prst="rect">
              <a:avLst/>
            </a:prstGeom>
          </p:spPr>
        </p:pic>
        <p:pic>
          <p:nvPicPr>
            <p:cNvPr id="14" name="Picture 4" descr="Vaizdo rezultatas pagal uÅ¾klausÄ âgo vilniusâ">
              <a:extLst>
                <a:ext uri="{FF2B5EF4-FFF2-40B4-BE49-F238E27FC236}">
                  <a16:creationId xmlns:a16="http://schemas.microsoft.com/office/drawing/2014/main" id="{7EED4DA6-B48C-49C8-8D17-FCAF4184848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4464" y="6371918"/>
              <a:ext cx="2072644" cy="2986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08151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2367D8-2962-46B8-96A0-2012DE0E4D65}"/>
              </a:ext>
            </a:extLst>
          </p:cNvPr>
          <p:cNvPicPr>
            <a:picLocks noChangeAspect="1"/>
          </p:cNvPicPr>
          <p:nvPr/>
        </p:nvPicPr>
        <p:blipFill>
          <a:blip r:embed="rId3"/>
          <a:stretch>
            <a:fillRect/>
          </a:stretch>
        </p:blipFill>
        <p:spPr>
          <a:xfrm>
            <a:off x="395536" y="450147"/>
            <a:ext cx="8352928" cy="5744504"/>
          </a:xfrm>
          <a:prstGeom prst="rect">
            <a:avLst/>
          </a:prstGeom>
        </p:spPr>
      </p:pic>
      <p:sp>
        <p:nvSpPr>
          <p:cNvPr id="7" name="Rectangle 6"/>
          <p:cNvSpPr/>
          <p:nvPr/>
        </p:nvSpPr>
        <p:spPr>
          <a:xfrm>
            <a:off x="0" y="-8709"/>
            <a:ext cx="9144000" cy="504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rgbClr val="2D497D"/>
                </a:solidFill>
                <a:latin typeface="Myriad Pro Black" pitchFamily="34" charset="0"/>
              </a:rPr>
              <a:t>T</a:t>
            </a:r>
            <a:r>
              <a:rPr lang="lt-LT" sz="2000" dirty="0">
                <a:solidFill>
                  <a:srgbClr val="2D497D"/>
                </a:solidFill>
                <a:latin typeface="Myriad Pro Black" pitchFamily="34" charset="0"/>
              </a:rPr>
              <a:t>HINGS</a:t>
            </a:r>
            <a:r>
              <a:rPr lang="en-US" sz="2000" dirty="0">
                <a:solidFill>
                  <a:srgbClr val="2D497D"/>
                </a:solidFill>
                <a:latin typeface="Myriad Pro Black" pitchFamily="34" charset="0"/>
              </a:rPr>
              <a:t> T</a:t>
            </a:r>
            <a:r>
              <a:rPr lang="lt-LT" sz="2000" dirty="0">
                <a:solidFill>
                  <a:srgbClr val="2D497D"/>
                </a:solidFill>
                <a:latin typeface="Myriad Pro Black" pitchFamily="34" charset="0"/>
              </a:rPr>
              <a:t>O</a:t>
            </a:r>
            <a:r>
              <a:rPr lang="en-US" sz="2000" dirty="0">
                <a:solidFill>
                  <a:srgbClr val="2D497D"/>
                </a:solidFill>
                <a:latin typeface="Myriad Pro Black" pitchFamily="34" charset="0"/>
              </a:rPr>
              <a:t> C</a:t>
            </a:r>
            <a:r>
              <a:rPr lang="lt-LT" sz="2000" dirty="0">
                <a:solidFill>
                  <a:srgbClr val="2D497D"/>
                </a:solidFill>
                <a:latin typeface="Myriad Pro Black" pitchFamily="34" charset="0"/>
              </a:rPr>
              <a:t>ONSIDER</a:t>
            </a:r>
            <a:r>
              <a:rPr lang="en-US" sz="2000" dirty="0">
                <a:solidFill>
                  <a:srgbClr val="2D497D"/>
                </a:solidFill>
                <a:latin typeface="Myriad Pro Black" pitchFamily="34" charset="0"/>
              </a:rPr>
              <a:t> B</a:t>
            </a:r>
            <a:r>
              <a:rPr lang="lt-LT" sz="2000" dirty="0">
                <a:solidFill>
                  <a:srgbClr val="2D497D"/>
                </a:solidFill>
                <a:latin typeface="Myriad Pro Black" pitchFamily="34" charset="0"/>
              </a:rPr>
              <a:t>EFORE</a:t>
            </a:r>
            <a:r>
              <a:rPr lang="en-US" sz="2000" dirty="0">
                <a:solidFill>
                  <a:srgbClr val="2D497D"/>
                </a:solidFill>
                <a:latin typeface="Myriad Pro Black" pitchFamily="34" charset="0"/>
              </a:rPr>
              <a:t> R</a:t>
            </a:r>
            <a:r>
              <a:rPr lang="lt-LT" sz="2000" dirty="0">
                <a:solidFill>
                  <a:srgbClr val="2D497D"/>
                </a:solidFill>
                <a:latin typeface="Myriad Pro Black" pitchFamily="34" charset="0"/>
              </a:rPr>
              <a:t>ENTING? TRAFFIC</a:t>
            </a:r>
          </a:p>
        </p:txBody>
      </p:sp>
      <p:grpSp>
        <p:nvGrpSpPr>
          <p:cNvPr id="5" name="Group 4">
            <a:extLst>
              <a:ext uri="{FF2B5EF4-FFF2-40B4-BE49-F238E27FC236}">
                <a16:creationId xmlns:a16="http://schemas.microsoft.com/office/drawing/2014/main" id="{A9170ED7-9801-468C-9C44-6A12C3A687E3}"/>
              </a:ext>
            </a:extLst>
          </p:cNvPr>
          <p:cNvGrpSpPr/>
          <p:nvPr/>
        </p:nvGrpSpPr>
        <p:grpSpPr>
          <a:xfrm>
            <a:off x="0" y="6175706"/>
            <a:ext cx="9165751" cy="691087"/>
            <a:chOff x="0" y="6175706"/>
            <a:chExt cx="9165751" cy="691087"/>
          </a:xfrm>
        </p:grpSpPr>
        <p:sp>
          <p:nvSpPr>
            <p:cNvPr id="6" name="Rectangle 5">
              <a:extLst>
                <a:ext uri="{FF2B5EF4-FFF2-40B4-BE49-F238E27FC236}">
                  <a16:creationId xmlns:a16="http://schemas.microsoft.com/office/drawing/2014/main" id="{FB854A12-509D-4374-B5A9-9B5211EB4434}"/>
                </a:ext>
              </a:extLst>
            </p:cNvPr>
            <p:cNvSpPr/>
            <p:nvPr/>
          </p:nvSpPr>
          <p:spPr>
            <a:xfrm>
              <a:off x="0" y="6175706"/>
              <a:ext cx="9165751" cy="691087"/>
            </a:xfrm>
            <a:prstGeom prst="rect">
              <a:avLst/>
            </a:prstGeom>
            <a:solidFill>
              <a:srgbClr val="003E7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t-LT"/>
            </a:p>
          </p:txBody>
        </p:sp>
        <p:pic>
          <p:nvPicPr>
            <p:cNvPr id="8" name="Picture 7">
              <a:extLst>
                <a:ext uri="{FF2B5EF4-FFF2-40B4-BE49-F238E27FC236}">
                  <a16:creationId xmlns:a16="http://schemas.microsoft.com/office/drawing/2014/main" id="{F780766D-D74E-4F6D-9529-5AE855C2C7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0939" y="6251249"/>
              <a:ext cx="2381642" cy="540000"/>
            </a:xfrm>
            <a:prstGeom prst="rect">
              <a:avLst/>
            </a:prstGeom>
          </p:spPr>
        </p:pic>
        <p:pic>
          <p:nvPicPr>
            <p:cNvPr id="10" name="Picture 4" descr="Vaizdo rezultatas pagal uÅ¾klausÄ âgo vilniusâ">
              <a:extLst>
                <a:ext uri="{FF2B5EF4-FFF2-40B4-BE49-F238E27FC236}">
                  <a16:creationId xmlns:a16="http://schemas.microsoft.com/office/drawing/2014/main" id="{31FD0775-32B6-48D5-8DF1-645A81E2AB6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4464" y="6371918"/>
              <a:ext cx="2072644" cy="2986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57490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709"/>
            <a:ext cx="9144000" cy="504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rgbClr val="2D497D"/>
                </a:solidFill>
                <a:latin typeface="Myriad Pro Black" pitchFamily="34" charset="0"/>
              </a:rPr>
              <a:t>T</a:t>
            </a:r>
            <a:r>
              <a:rPr lang="lt-LT" sz="2000" dirty="0">
                <a:solidFill>
                  <a:srgbClr val="2D497D"/>
                </a:solidFill>
                <a:latin typeface="Myriad Pro Black" pitchFamily="34" charset="0"/>
              </a:rPr>
              <a:t>HINGS</a:t>
            </a:r>
            <a:r>
              <a:rPr lang="en-US" sz="2000" dirty="0">
                <a:solidFill>
                  <a:srgbClr val="2D497D"/>
                </a:solidFill>
                <a:latin typeface="Myriad Pro Black" pitchFamily="34" charset="0"/>
              </a:rPr>
              <a:t> T</a:t>
            </a:r>
            <a:r>
              <a:rPr lang="lt-LT" sz="2000" dirty="0">
                <a:solidFill>
                  <a:srgbClr val="2D497D"/>
                </a:solidFill>
                <a:latin typeface="Myriad Pro Black" pitchFamily="34" charset="0"/>
              </a:rPr>
              <a:t>O</a:t>
            </a:r>
            <a:r>
              <a:rPr lang="en-US" sz="2000" dirty="0">
                <a:solidFill>
                  <a:srgbClr val="2D497D"/>
                </a:solidFill>
                <a:latin typeface="Myriad Pro Black" pitchFamily="34" charset="0"/>
              </a:rPr>
              <a:t> C</a:t>
            </a:r>
            <a:r>
              <a:rPr lang="lt-LT" sz="2000" dirty="0">
                <a:solidFill>
                  <a:srgbClr val="2D497D"/>
                </a:solidFill>
                <a:latin typeface="Myriad Pro Black" pitchFamily="34" charset="0"/>
              </a:rPr>
              <a:t>ONSIDER</a:t>
            </a:r>
            <a:r>
              <a:rPr lang="en-US" sz="2000" dirty="0">
                <a:solidFill>
                  <a:srgbClr val="2D497D"/>
                </a:solidFill>
                <a:latin typeface="Myriad Pro Black" pitchFamily="34" charset="0"/>
              </a:rPr>
              <a:t> B</a:t>
            </a:r>
            <a:r>
              <a:rPr lang="lt-LT" sz="2000" dirty="0">
                <a:solidFill>
                  <a:srgbClr val="2D497D"/>
                </a:solidFill>
                <a:latin typeface="Myriad Pro Black" pitchFamily="34" charset="0"/>
              </a:rPr>
              <a:t>EFORE</a:t>
            </a:r>
            <a:r>
              <a:rPr lang="en-US" sz="2000" dirty="0">
                <a:solidFill>
                  <a:srgbClr val="2D497D"/>
                </a:solidFill>
                <a:latin typeface="Myriad Pro Black" pitchFamily="34" charset="0"/>
              </a:rPr>
              <a:t> R</a:t>
            </a:r>
            <a:r>
              <a:rPr lang="lt-LT" sz="2000" dirty="0">
                <a:solidFill>
                  <a:srgbClr val="2D497D"/>
                </a:solidFill>
                <a:latin typeface="Myriad Pro Black" pitchFamily="34" charset="0"/>
              </a:rPr>
              <a:t>ENTING? PARKING</a:t>
            </a:r>
          </a:p>
        </p:txBody>
      </p:sp>
      <p:pic>
        <p:nvPicPr>
          <p:cNvPr id="3" name="Picture 2">
            <a:extLst>
              <a:ext uri="{FF2B5EF4-FFF2-40B4-BE49-F238E27FC236}">
                <a16:creationId xmlns:a16="http://schemas.microsoft.com/office/drawing/2014/main" id="{D9AA050D-D0A2-4DF7-98C5-2CBD4ABC76E5}"/>
              </a:ext>
            </a:extLst>
          </p:cNvPr>
          <p:cNvPicPr>
            <a:picLocks noChangeAspect="1"/>
          </p:cNvPicPr>
          <p:nvPr/>
        </p:nvPicPr>
        <p:blipFill rotWithShape="1">
          <a:blip r:embed="rId3"/>
          <a:srcRect r="20863"/>
          <a:stretch/>
        </p:blipFill>
        <p:spPr>
          <a:xfrm>
            <a:off x="0" y="473728"/>
            <a:ext cx="9144000" cy="5686232"/>
          </a:xfrm>
          <a:prstGeom prst="rect">
            <a:avLst/>
          </a:prstGeom>
        </p:spPr>
      </p:pic>
      <p:grpSp>
        <p:nvGrpSpPr>
          <p:cNvPr id="5" name="Group 4">
            <a:extLst>
              <a:ext uri="{FF2B5EF4-FFF2-40B4-BE49-F238E27FC236}">
                <a16:creationId xmlns:a16="http://schemas.microsoft.com/office/drawing/2014/main" id="{EA023819-21AE-4196-94EB-543A4CF81F76}"/>
              </a:ext>
            </a:extLst>
          </p:cNvPr>
          <p:cNvGrpSpPr/>
          <p:nvPr/>
        </p:nvGrpSpPr>
        <p:grpSpPr>
          <a:xfrm>
            <a:off x="0" y="6175706"/>
            <a:ext cx="9165751" cy="691087"/>
            <a:chOff x="0" y="6175706"/>
            <a:chExt cx="9165751" cy="691087"/>
          </a:xfrm>
        </p:grpSpPr>
        <p:sp>
          <p:nvSpPr>
            <p:cNvPr id="6" name="Rectangle 5">
              <a:extLst>
                <a:ext uri="{FF2B5EF4-FFF2-40B4-BE49-F238E27FC236}">
                  <a16:creationId xmlns:a16="http://schemas.microsoft.com/office/drawing/2014/main" id="{BC9215E0-5368-48EF-8C80-D93A62EF62C9}"/>
                </a:ext>
              </a:extLst>
            </p:cNvPr>
            <p:cNvSpPr/>
            <p:nvPr/>
          </p:nvSpPr>
          <p:spPr>
            <a:xfrm>
              <a:off x="0" y="6175706"/>
              <a:ext cx="9165751" cy="691087"/>
            </a:xfrm>
            <a:prstGeom prst="rect">
              <a:avLst/>
            </a:prstGeom>
            <a:solidFill>
              <a:srgbClr val="003E7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t-LT"/>
            </a:p>
          </p:txBody>
        </p:sp>
        <p:pic>
          <p:nvPicPr>
            <p:cNvPr id="8" name="Picture 7">
              <a:extLst>
                <a:ext uri="{FF2B5EF4-FFF2-40B4-BE49-F238E27FC236}">
                  <a16:creationId xmlns:a16="http://schemas.microsoft.com/office/drawing/2014/main" id="{4F7E0732-ECAD-4FE4-83A8-1DB46CE9F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0939" y="6251249"/>
              <a:ext cx="2381642" cy="540000"/>
            </a:xfrm>
            <a:prstGeom prst="rect">
              <a:avLst/>
            </a:prstGeom>
          </p:spPr>
        </p:pic>
        <p:pic>
          <p:nvPicPr>
            <p:cNvPr id="10" name="Picture 4" descr="Vaizdo rezultatas pagal uÅ¾klausÄ âgo vilniusâ">
              <a:extLst>
                <a:ext uri="{FF2B5EF4-FFF2-40B4-BE49-F238E27FC236}">
                  <a16:creationId xmlns:a16="http://schemas.microsoft.com/office/drawing/2014/main" id="{0F343947-11A2-4F79-9375-93ACCFB670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4464" y="6371918"/>
              <a:ext cx="2072644" cy="2986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36250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https://www.ober-haus.lt/wp-content/themes/oh/propertyimgcache_x800/7537203/61691492.jpg">
            <a:extLst>
              <a:ext uri="{FF2B5EF4-FFF2-40B4-BE49-F238E27FC236}">
                <a16:creationId xmlns:a16="http://schemas.microsoft.com/office/drawing/2014/main" id="{E15CC154-507A-4619-BC15-08D91392F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357" y="476672"/>
            <a:ext cx="4743451" cy="31603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ober-haus.lt/wp-content/themes/oh/propertyimgcache_x800/8245419/67751594.jpg">
            <a:extLst>
              <a:ext uri="{FF2B5EF4-FFF2-40B4-BE49-F238E27FC236}">
                <a16:creationId xmlns:a16="http://schemas.microsoft.com/office/drawing/2014/main" id="{DC7D88AC-6930-4E76-996F-69542D8EB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298" y="3564268"/>
            <a:ext cx="4650510" cy="30984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ober-haus.lt/wp-content/themes/oh/propertyimgcache_x800/8168031/67725390.jpg">
            <a:extLst>
              <a:ext uri="{FF2B5EF4-FFF2-40B4-BE49-F238E27FC236}">
                <a16:creationId xmlns:a16="http://schemas.microsoft.com/office/drawing/2014/main" id="{D7E86ED3-8367-4E24-824C-0584623DEF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510800" cy="30109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ober-haus.lt/wp-content/themes/oh/propertyimgcache_x800/8168031/67725473.jpg">
            <a:extLst>
              <a:ext uri="{FF2B5EF4-FFF2-40B4-BE49-F238E27FC236}">
                <a16:creationId xmlns:a16="http://schemas.microsoft.com/office/drawing/2014/main" id="{0BB50481-7D5A-4E7E-9D72-0867546C4E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2341"/>
            <a:ext cx="4509236" cy="338192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9144000" cy="504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rgbClr val="2D497D"/>
                </a:solidFill>
                <a:latin typeface="Myriad Pro Black" pitchFamily="34" charset="0"/>
              </a:rPr>
              <a:t>T</a:t>
            </a:r>
            <a:r>
              <a:rPr lang="lt-LT" sz="2000" dirty="0">
                <a:solidFill>
                  <a:srgbClr val="2D497D"/>
                </a:solidFill>
                <a:latin typeface="Myriad Pro Black" pitchFamily="34" charset="0"/>
              </a:rPr>
              <a:t>HINGS</a:t>
            </a:r>
            <a:r>
              <a:rPr lang="en-US" sz="2000" dirty="0">
                <a:solidFill>
                  <a:srgbClr val="2D497D"/>
                </a:solidFill>
                <a:latin typeface="Myriad Pro Black" pitchFamily="34" charset="0"/>
              </a:rPr>
              <a:t> T</a:t>
            </a:r>
            <a:r>
              <a:rPr lang="lt-LT" sz="2000" dirty="0">
                <a:solidFill>
                  <a:srgbClr val="2D497D"/>
                </a:solidFill>
                <a:latin typeface="Myriad Pro Black" pitchFamily="34" charset="0"/>
              </a:rPr>
              <a:t>O</a:t>
            </a:r>
            <a:r>
              <a:rPr lang="en-US" sz="2000" dirty="0">
                <a:solidFill>
                  <a:srgbClr val="2D497D"/>
                </a:solidFill>
                <a:latin typeface="Myriad Pro Black" pitchFamily="34" charset="0"/>
              </a:rPr>
              <a:t> C</a:t>
            </a:r>
            <a:r>
              <a:rPr lang="lt-LT" sz="2000" dirty="0">
                <a:solidFill>
                  <a:srgbClr val="2D497D"/>
                </a:solidFill>
                <a:latin typeface="Myriad Pro Black" pitchFamily="34" charset="0"/>
              </a:rPr>
              <a:t>ONSIDER</a:t>
            </a:r>
            <a:r>
              <a:rPr lang="en-US" sz="2000" dirty="0">
                <a:solidFill>
                  <a:srgbClr val="2D497D"/>
                </a:solidFill>
                <a:latin typeface="Myriad Pro Black" pitchFamily="34" charset="0"/>
              </a:rPr>
              <a:t> B</a:t>
            </a:r>
            <a:r>
              <a:rPr lang="lt-LT" sz="2000" dirty="0">
                <a:solidFill>
                  <a:srgbClr val="2D497D"/>
                </a:solidFill>
                <a:latin typeface="Myriad Pro Black" pitchFamily="34" charset="0"/>
              </a:rPr>
              <a:t>EFORE</a:t>
            </a:r>
            <a:r>
              <a:rPr lang="en-US" sz="2000" dirty="0">
                <a:solidFill>
                  <a:srgbClr val="2D497D"/>
                </a:solidFill>
                <a:latin typeface="Myriad Pro Black" pitchFamily="34" charset="0"/>
              </a:rPr>
              <a:t> R</a:t>
            </a:r>
            <a:r>
              <a:rPr lang="lt-LT" sz="2000" dirty="0">
                <a:solidFill>
                  <a:srgbClr val="2D497D"/>
                </a:solidFill>
                <a:latin typeface="Myriad Pro Black" pitchFamily="34" charset="0"/>
              </a:rPr>
              <a:t>ENTING? CONSTRUCTION</a:t>
            </a:r>
          </a:p>
        </p:txBody>
      </p:sp>
      <p:sp>
        <p:nvSpPr>
          <p:cNvPr id="10" name="Rectangle 3"/>
          <p:cNvSpPr>
            <a:spLocks noChangeArrowheads="1"/>
          </p:cNvSpPr>
          <p:nvPr/>
        </p:nvSpPr>
        <p:spPr bwMode="auto">
          <a:xfrm>
            <a:off x="827584" y="694157"/>
            <a:ext cx="3456384" cy="43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just" eaLnBrk="0" hangingPunct="0">
              <a:lnSpc>
                <a:spcPct val="150000"/>
              </a:lnSpc>
              <a:spcBef>
                <a:spcPct val="20000"/>
              </a:spcBef>
              <a:buClr>
                <a:srgbClr val="960000"/>
              </a:buClr>
              <a:buBlip>
                <a:blip r:embed="rId6"/>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marL="0" indent="0" eaLnBrk="1" hangingPunct="1">
              <a:buNone/>
            </a:pPr>
            <a:r>
              <a:rPr lang="lt-LT" altLang="lt-LT" sz="2800" b="1" dirty="0">
                <a:solidFill>
                  <a:srgbClr val="002060"/>
                </a:solidFill>
                <a:latin typeface="Myriad Pro" panose="020B0503030403020204" pitchFamily="34" charset="0"/>
              </a:rPr>
              <a:t>OLD</a:t>
            </a:r>
            <a:r>
              <a:rPr lang="en-US" altLang="lt-LT" sz="2800" b="1" dirty="0">
                <a:solidFill>
                  <a:srgbClr val="002060"/>
                </a:solidFill>
                <a:latin typeface="Myriad Pro" panose="020B0503030403020204" pitchFamily="34" charset="0"/>
              </a:rPr>
              <a:t> </a:t>
            </a:r>
            <a:r>
              <a:rPr lang="lt-LT" altLang="lt-LT" sz="2800" b="1" dirty="0">
                <a:solidFill>
                  <a:srgbClr val="002060"/>
                </a:solidFill>
                <a:latin typeface="Myriad Pro" panose="020B0503030403020204" pitchFamily="34" charset="0"/>
              </a:rPr>
              <a:t>Up to 2000</a:t>
            </a:r>
          </a:p>
        </p:txBody>
      </p:sp>
      <p:sp>
        <p:nvSpPr>
          <p:cNvPr id="11" name="Rectangle 3"/>
          <p:cNvSpPr>
            <a:spLocks noChangeArrowheads="1"/>
          </p:cNvSpPr>
          <p:nvPr/>
        </p:nvSpPr>
        <p:spPr bwMode="auto">
          <a:xfrm>
            <a:off x="4750237" y="694156"/>
            <a:ext cx="4041690" cy="43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just" eaLnBrk="0" hangingPunct="0">
              <a:lnSpc>
                <a:spcPct val="150000"/>
              </a:lnSpc>
              <a:spcBef>
                <a:spcPct val="20000"/>
              </a:spcBef>
              <a:buClr>
                <a:srgbClr val="960000"/>
              </a:buClr>
              <a:buBlip>
                <a:blip r:embed="rId6"/>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marL="0" indent="0" algn="l" eaLnBrk="1" hangingPunct="1">
              <a:buNone/>
            </a:pPr>
            <a:r>
              <a:rPr lang="lt-LT" altLang="lt-LT" sz="2800" b="1" dirty="0">
                <a:solidFill>
                  <a:schemeClr val="bg1"/>
                </a:solidFill>
                <a:latin typeface="Myriad Pro" panose="020B0503030403020204" pitchFamily="34" charset="0"/>
              </a:rPr>
              <a:t>OR NEW?</a:t>
            </a:r>
            <a:r>
              <a:rPr lang="en-US" altLang="lt-LT" sz="2800" b="1" dirty="0">
                <a:solidFill>
                  <a:schemeClr val="bg1"/>
                </a:solidFill>
                <a:latin typeface="Myriad Pro" panose="020B0503030403020204" pitchFamily="34" charset="0"/>
              </a:rPr>
              <a:t> </a:t>
            </a:r>
            <a:r>
              <a:rPr lang="lt-LT" altLang="lt-LT" sz="2800" b="1" dirty="0">
                <a:solidFill>
                  <a:schemeClr val="bg1"/>
                </a:solidFill>
                <a:latin typeface="Myriad Pro" panose="020B0503030403020204" pitchFamily="34" charset="0"/>
              </a:rPr>
              <a:t>From 2000 </a:t>
            </a:r>
          </a:p>
        </p:txBody>
      </p:sp>
      <p:grpSp>
        <p:nvGrpSpPr>
          <p:cNvPr id="12" name="Group 11">
            <a:extLst>
              <a:ext uri="{FF2B5EF4-FFF2-40B4-BE49-F238E27FC236}">
                <a16:creationId xmlns:a16="http://schemas.microsoft.com/office/drawing/2014/main" id="{F1BAE82B-CB93-41FD-AC67-C73B0005B44C}"/>
              </a:ext>
            </a:extLst>
          </p:cNvPr>
          <p:cNvGrpSpPr/>
          <p:nvPr/>
        </p:nvGrpSpPr>
        <p:grpSpPr>
          <a:xfrm>
            <a:off x="0" y="6175706"/>
            <a:ext cx="9165751" cy="691087"/>
            <a:chOff x="0" y="6175706"/>
            <a:chExt cx="9165751" cy="691087"/>
          </a:xfrm>
        </p:grpSpPr>
        <p:sp>
          <p:nvSpPr>
            <p:cNvPr id="13" name="Rectangle 12">
              <a:extLst>
                <a:ext uri="{FF2B5EF4-FFF2-40B4-BE49-F238E27FC236}">
                  <a16:creationId xmlns:a16="http://schemas.microsoft.com/office/drawing/2014/main" id="{9A9C7DDE-6ECB-454D-8C65-23419BFED65F}"/>
                </a:ext>
              </a:extLst>
            </p:cNvPr>
            <p:cNvSpPr/>
            <p:nvPr/>
          </p:nvSpPr>
          <p:spPr>
            <a:xfrm>
              <a:off x="0" y="6175706"/>
              <a:ext cx="9165751" cy="691087"/>
            </a:xfrm>
            <a:prstGeom prst="rect">
              <a:avLst/>
            </a:prstGeom>
            <a:solidFill>
              <a:srgbClr val="003E7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t-LT"/>
            </a:p>
          </p:txBody>
        </p:sp>
        <p:pic>
          <p:nvPicPr>
            <p:cNvPr id="14" name="Picture 13">
              <a:extLst>
                <a:ext uri="{FF2B5EF4-FFF2-40B4-BE49-F238E27FC236}">
                  <a16:creationId xmlns:a16="http://schemas.microsoft.com/office/drawing/2014/main" id="{BD61F9EF-6834-4654-927B-7DD4FC48BE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39" y="6251249"/>
              <a:ext cx="2381642" cy="540000"/>
            </a:xfrm>
            <a:prstGeom prst="rect">
              <a:avLst/>
            </a:prstGeom>
          </p:spPr>
        </p:pic>
        <p:pic>
          <p:nvPicPr>
            <p:cNvPr id="15" name="Picture 4" descr="Vaizdo rezultatas pagal uÅ¾klausÄ âgo vilniusâ">
              <a:extLst>
                <a:ext uri="{FF2B5EF4-FFF2-40B4-BE49-F238E27FC236}">
                  <a16:creationId xmlns:a16="http://schemas.microsoft.com/office/drawing/2014/main" id="{C3CE99EB-F97A-4679-B0E9-9510D540858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54464" y="6371918"/>
              <a:ext cx="2072644" cy="2986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44887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709"/>
            <a:ext cx="9144000" cy="504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rgbClr val="2D497D"/>
                </a:solidFill>
                <a:latin typeface="Myriad Pro Black" pitchFamily="34" charset="0"/>
              </a:rPr>
              <a:t>T</a:t>
            </a:r>
            <a:r>
              <a:rPr lang="lt-LT" sz="2000" dirty="0">
                <a:solidFill>
                  <a:srgbClr val="2D497D"/>
                </a:solidFill>
                <a:latin typeface="Myriad Pro Black" pitchFamily="34" charset="0"/>
              </a:rPr>
              <a:t>HINGS</a:t>
            </a:r>
            <a:r>
              <a:rPr lang="en-US" sz="2000" dirty="0">
                <a:solidFill>
                  <a:srgbClr val="2D497D"/>
                </a:solidFill>
                <a:latin typeface="Myriad Pro Black" pitchFamily="34" charset="0"/>
              </a:rPr>
              <a:t> T</a:t>
            </a:r>
            <a:r>
              <a:rPr lang="lt-LT" sz="2000" dirty="0">
                <a:solidFill>
                  <a:srgbClr val="2D497D"/>
                </a:solidFill>
                <a:latin typeface="Myriad Pro Black" pitchFamily="34" charset="0"/>
              </a:rPr>
              <a:t>O</a:t>
            </a:r>
            <a:r>
              <a:rPr lang="en-US" sz="2000" dirty="0">
                <a:solidFill>
                  <a:srgbClr val="2D497D"/>
                </a:solidFill>
                <a:latin typeface="Myriad Pro Black" pitchFamily="34" charset="0"/>
              </a:rPr>
              <a:t> C</a:t>
            </a:r>
            <a:r>
              <a:rPr lang="lt-LT" sz="2000" dirty="0">
                <a:solidFill>
                  <a:srgbClr val="2D497D"/>
                </a:solidFill>
                <a:latin typeface="Myriad Pro Black" pitchFamily="34" charset="0"/>
              </a:rPr>
              <a:t>ONSIDER</a:t>
            </a:r>
            <a:r>
              <a:rPr lang="en-US" sz="2000" dirty="0">
                <a:solidFill>
                  <a:srgbClr val="2D497D"/>
                </a:solidFill>
                <a:latin typeface="Myriad Pro Black" pitchFamily="34" charset="0"/>
              </a:rPr>
              <a:t> B</a:t>
            </a:r>
            <a:r>
              <a:rPr lang="lt-LT" sz="2000" dirty="0">
                <a:solidFill>
                  <a:srgbClr val="2D497D"/>
                </a:solidFill>
                <a:latin typeface="Myriad Pro Black" pitchFamily="34" charset="0"/>
              </a:rPr>
              <a:t>EFORE</a:t>
            </a:r>
            <a:r>
              <a:rPr lang="en-US" sz="2000" dirty="0">
                <a:solidFill>
                  <a:srgbClr val="2D497D"/>
                </a:solidFill>
                <a:latin typeface="Myriad Pro Black" pitchFamily="34" charset="0"/>
              </a:rPr>
              <a:t> R</a:t>
            </a:r>
            <a:r>
              <a:rPr lang="lt-LT" sz="2000" dirty="0">
                <a:solidFill>
                  <a:srgbClr val="2D497D"/>
                </a:solidFill>
                <a:latin typeface="Myriad Pro Black" pitchFamily="34" charset="0"/>
              </a:rPr>
              <a:t>ENTING? UTILITIES</a:t>
            </a:r>
          </a:p>
        </p:txBody>
      </p:sp>
      <p:graphicFrame>
        <p:nvGraphicFramePr>
          <p:cNvPr id="2" name="Table 1">
            <a:extLst>
              <a:ext uri="{FF2B5EF4-FFF2-40B4-BE49-F238E27FC236}">
                <a16:creationId xmlns:a16="http://schemas.microsoft.com/office/drawing/2014/main" id="{D9481E95-8EA0-4713-A549-BFB75B2BF38F}"/>
              </a:ext>
            </a:extLst>
          </p:cNvPr>
          <p:cNvGraphicFramePr>
            <a:graphicFrameLocks noGrp="1"/>
          </p:cNvGraphicFramePr>
          <p:nvPr>
            <p:extLst>
              <p:ext uri="{D42A27DB-BD31-4B8C-83A1-F6EECF244321}">
                <p14:modId xmlns:p14="http://schemas.microsoft.com/office/powerpoint/2010/main" val="1992658774"/>
              </p:ext>
            </p:extLst>
          </p:nvPr>
        </p:nvGraphicFramePr>
        <p:xfrm>
          <a:off x="719570" y="1086393"/>
          <a:ext cx="7704857" cy="3235960"/>
        </p:xfrm>
        <a:graphic>
          <a:graphicData uri="http://schemas.openxmlformats.org/drawingml/2006/table">
            <a:tbl>
              <a:tblPr firstRow="1" bandRow="1">
                <a:tableStyleId>{74C1A8A3-306A-4EB7-A6B1-4F7E0EB9C5D6}</a:tableStyleId>
              </a:tblPr>
              <a:tblGrid>
                <a:gridCol w="4458520">
                  <a:extLst>
                    <a:ext uri="{9D8B030D-6E8A-4147-A177-3AD203B41FA5}">
                      <a16:colId xmlns:a16="http://schemas.microsoft.com/office/drawing/2014/main" val="274826543"/>
                    </a:ext>
                  </a:extLst>
                </a:gridCol>
                <a:gridCol w="1662161">
                  <a:extLst>
                    <a:ext uri="{9D8B030D-6E8A-4147-A177-3AD203B41FA5}">
                      <a16:colId xmlns:a16="http://schemas.microsoft.com/office/drawing/2014/main" val="4271243964"/>
                    </a:ext>
                  </a:extLst>
                </a:gridCol>
                <a:gridCol w="1584176">
                  <a:extLst>
                    <a:ext uri="{9D8B030D-6E8A-4147-A177-3AD203B41FA5}">
                      <a16:colId xmlns:a16="http://schemas.microsoft.com/office/drawing/2014/main" val="2081666212"/>
                    </a:ext>
                  </a:extLst>
                </a:gridCol>
              </a:tblGrid>
              <a:tr h="370840">
                <a:tc>
                  <a:txBody>
                    <a:bodyPr/>
                    <a:lstStyle/>
                    <a:p>
                      <a:r>
                        <a:rPr lang="lt-LT" dirty="0">
                          <a:solidFill>
                            <a:schemeClr val="bg1"/>
                          </a:solidFill>
                          <a:latin typeface="Myriad Pro" panose="020B0503030403020204" pitchFamily="34" charset="0"/>
                        </a:rPr>
                        <a:t>2 </a:t>
                      </a:r>
                      <a:r>
                        <a:rPr lang="lt-LT" dirty="0" err="1">
                          <a:solidFill>
                            <a:schemeClr val="bg1"/>
                          </a:solidFill>
                          <a:latin typeface="Myriad Pro" panose="020B0503030403020204" pitchFamily="34" charset="0"/>
                        </a:rPr>
                        <a:t>rooms</a:t>
                      </a:r>
                      <a:r>
                        <a:rPr lang="lt-LT" dirty="0">
                          <a:solidFill>
                            <a:schemeClr val="bg1"/>
                          </a:solidFill>
                          <a:latin typeface="Myriad Pro" panose="020B0503030403020204" pitchFamily="34" charset="0"/>
                        </a:rPr>
                        <a:t>, 50 </a:t>
                      </a:r>
                      <a:r>
                        <a:rPr lang="lt-LT" dirty="0" err="1">
                          <a:solidFill>
                            <a:schemeClr val="bg1"/>
                          </a:solidFill>
                          <a:latin typeface="Myriad Pro" panose="020B0503030403020204" pitchFamily="34" charset="0"/>
                        </a:rPr>
                        <a:t>sq</a:t>
                      </a:r>
                      <a:r>
                        <a:rPr lang="lt-LT" dirty="0">
                          <a:solidFill>
                            <a:schemeClr val="bg1"/>
                          </a:solidFill>
                          <a:latin typeface="Myriad Pro" panose="020B0503030403020204" pitchFamily="34" charset="0"/>
                        </a:rPr>
                        <a:t> m</a:t>
                      </a:r>
                      <a:endParaRPr lang="lt-LT" dirty="0">
                        <a:solidFill>
                          <a:schemeClr val="bg1"/>
                        </a:solidFill>
                        <a:latin typeface="Myriad Pro" panose="020B0503030403020204" pitchFamily="34" charset="0"/>
                        <a:ea typeface="Verdana" panose="020B060403050404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9E3039"/>
                    </a:solidFill>
                  </a:tcPr>
                </a:tc>
                <a:tc>
                  <a:txBody>
                    <a:bodyPr/>
                    <a:lstStyle/>
                    <a:p>
                      <a:pPr algn="ctr"/>
                      <a:r>
                        <a:rPr lang="lt-LT" dirty="0" err="1">
                          <a:solidFill>
                            <a:schemeClr val="bg1"/>
                          </a:solidFill>
                          <a:latin typeface="Myriad Pro" panose="020B0503030403020204" pitchFamily="34" charset="0"/>
                        </a:rPr>
                        <a:t>Old</a:t>
                      </a:r>
                      <a:r>
                        <a:rPr lang="lt-LT" dirty="0">
                          <a:solidFill>
                            <a:schemeClr val="bg1"/>
                          </a:solidFill>
                          <a:latin typeface="Myriad Pro" panose="020B0503030403020204" pitchFamily="34" charset="0"/>
                        </a:rPr>
                        <a:t> EUR/</a:t>
                      </a:r>
                      <a:r>
                        <a:rPr lang="lt-LT" dirty="0" err="1">
                          <a:solidFill>
                            <a:schemeClr val="bg1"/>
                          </a:solidFill>
                          <a:latin typeface="Myriad Pro" panose="020B0503030403020204" pitchFamily="34" charset="0"/>
                        </a:rPr>
                        <a:t>month</a:t>
                      </a:r>
                      <a:endParaRPr lang="lt-LT" dirty="0">
                        <a:solidFill>
                          <a:schemeClr val="bg1"/>
                        </a:solidFill>
                        <a:latin typeface="Myriad Pro" panose="020B0503030403020204" pitchFamily="34" charset="0"/>
                        <a:ea typeface="Verdana" panose="020B060403050404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9E303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dirty="0" err="1">
                          <a:solidFill>
                            <a:schemeClr val="bg1"/>
                          </a:solidFill>
                          <a:latin typeface="Myriad Pro" panose="020B0503030403020204" pitchFamily="34" charset="0"/>
                        </a:rPr>
                        <a:t>New</a:t>
                      </a:r>
                      <a:r>
                        <a:rPr lang="lt-LT" dirty="0">
                          <a:solidFill>
                            <a:schemeClr val="bg1"/>
                          </a:solidFill>
                          <a:latin typeface="Myriad Pro" panose="020B0503030403020204" pitchFamily="34" charset="0"/>
                        </a:rPr>
                        <a:t> EUR/</a:t>
                      </a:r>
                      <a:r>
                        <a:rPr lang="lt-LT" dirty="0" err="1">
                          <a:solidFill>
                            <a:schemeClr val="bg1"/>
                          </a:solidFill>
                          <a:latin typeface="Myriad Pro" panose="020B0503030403020204" pitchFamily="34" charset="0"/>
                        </a:rPr>
                        <a:t>month</a:t>
                      </a:r>
                      <a:endParaRPr lang="lt-LT" dirty="0">
                        <a:solidFill>
                          <a:schemeClr val="bg1"/>
                        </a:solidFill>
                        <a:latin typeface="Myriad Pro" panose="020B0503030403020204" pitchFamily="34" charset="0"/>
                        <a:ea typeface="Verdana" panose="020B060403050404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9E3039"/>
                    </a:solidFill>
                  </a:tcPr>
                </a:tc>
                <a:extLst>
                  <a:ext uri="{0D108BD9-81ED-4DB2-BD59-A6C34878D82A}">
                    <a16:rowId xmlns:a16="http://schemas.microsoft.com/office/drawing/2014/main" val="3546296862"/>
                  </a:ext>
                </a:extLst>
              </a:tr>
              <a:tr h="370840">
                <a:tc>
                  <a:txBody>
                    <a:bodyPr/>
                    <a:lstStyle/>
                    <a:p>
                      <a:pPr algn="l" fontAlgn="b"/>
                      <a:r>
                        <a:rPr lang="lt-LT" sz="1600" u="none" strike="noStrike" dirty="0" err="1">
                          <a:solidFill>
                            <a:schemeClr val="tx1">
                              <a:lumMod val="65000"/>
                              <a:lumOff val="35000"/>
                            </a:schemeClr>
                          </a:solidFill>
                          <a:effectLst/>
                          <a:latin typeface="Myriad Pro" panose="020B0503030403020204" pitchFamily="34" charset="0"/>
                        </a:rPr>
                        <a:t>Heating</a:t>
                      </a:r>
                      <a:r>
                        <a:rPr lang="lt-LT" sz="1600" u="none" strike="noStrike" dirty="0">
                          <a:solidFill>
                            <a:schemeClr val="tx1">
                              <a:lumMod val="65000"/>
                              <a:lumOff val="35000"/>
                            </a:schemeClr>
                          </a:solidFill>
                          <a:effectLst/>
                          <a:latin typeface="Myriad Pro" panose="020B0503030403020204" pitchFamily="34" charset="0"/>
                        </a:rPr>
                        <a:t> (</a:t>
                      </a:r>
                      <a:r>
                        <a:rPr lang="lt-LT" sz="1600" u="none" strike="noStrike" dirty="0" err="1">
                          <a:solidFill>
                            <a:schemeClr val="tx1">
                              <a:lumMod val="65000"/>
                              <a:lumOff val="35000"/>
                            </a:schemeClr>
                          </a:solidFill>
                          <a:effectLst/>
                          <a:latin typeface="Myriad Pro" panose="020B0503030403020204" pitchFamily="34" charset="0"/>
                        </a:rPr>
                        <a:t>season</a:t>
                      </a:r>
                      <a:r>
                        <a:rPr lang="lt-LT" sz="1600" u="none" strike="noStrike" dirty="0">
                          <a:solidFill>
                            <a:schemeClr val="tx1">
                              <a:lumMod val="65000"/>
                              <a:lumOff val="35000"/>
                            </a:schemeClr>
                          </a:solidFill>
                          <a:effectLst/>
                          <a:latin typeface="Myriad Pro" panose="020B0503030403020204" pitchFamily="34" charset="0"/>
                        </a:rPr>
                        <a:t> 6 </a:t>
                      </a:r>
                      <a:r>
                        <a:rPr lang="lt-LT" sz="1600" u="none" strike="noStrike" dirty="0" err="1">
                          <a:solidFill>
                            <a:schemeClr val="tx1">
                              <a:lumMod val="65000"/>
                              <a:lumOff val="35000"/>
                            </a:schemeClr>
                          </a:solidFill>
                          <a:effectLst/>
                          <a:latin typeface="Myriad Pro" panose="020B0503030403020204" pitchFamily="34" charset="0"/>
                        </a:rPr>
                        <a:t>months</a:t>
                      </a:r>
                      <a:r>
                        <a:rPr lang="lt-LT" sz="1600" u="none" strike="noStrike" dirty="0">
                          <a:solidFill>
                            <a:schemeClr val="tx1">
                              <a:lumMod val="65000"/>
                              <a:lumOff val="35000"/>
                            </a:schemeClr>
                          </a:solidFill>
                          <a:effectLst/>
                          <a:latin typeface="Myriad Pro" panose="020B0503030403020204" pitchFamily="34" charset="0"/>
                        </a:rPr>
                        <a:t>)</a:t>
                      </a:r>
                      <a:endParaRPr lang="lt-LT" sz="1600" b="1" i="0" u="none" strike="noStrike" dirty="0">
                        <a:solidFill>
                          <a:schemeClr val="tx1">
                            <a:lumMod val="65000"/>
                            <a:lumOff val="35000"/>
                          </a:schemeClr>
                        </a:solidFill>
                        <a:effectLst/>
                        <a:latin typeface="Myriad Pro" panose="020B0503030403020204" pitchFamily="34" charset="0"/>
                        <a:ea typeface="Verdana" panose="020B0604030504040204" pitchFamily="34" charset="0"/>
                      </a:endParaRPr>
                    </a:p>
                  </a:txBody>
                  <a:tcPr marL="9525" marR="9525" marT="9525" marB="0" anchor="ctr">
                    <a:lnL>
                      <a:noFill/>
                    </a:lnL>
                    <a:lnR>
                      <a:noFill/>
                    </a:lnR>
                    <a:lnT w="25400" cmpd="sng">
                      <a:noFill/>
                    </a:lnT>
                    <a:lnB>
                      <a:noFill/>
                    </a:lnB>
                    <a:lnTlToBr w="12700" cmpd="sng">
                      <a:noFill/>
                      <a:prstDash val="solid"/>
                    </a:lnTlToBr>
                    <a:lnBlToTr w="12700" cmpd="sng">
                      <a:noFill/>
                      <a:prstDash val="solid"/>
                    </a:lnBlToTr>
                  </a:tcPr>
                </a:tc>
                <a:tc>
                  <a:txBody>
                    <a:bodyPr/>
                    <a:lstStyle/>
                    <a:p>
                      <a:pPr algn="ctr" fontAlgn="b"/>
                      <a:r>
                        <a:rPr lang="lt-LT" sz="1600" u="none" strike="noStrike" dirty="0">
                          <a:solidFill>
                            <a:schemeClr val="tx1">
                              <a:lumMod val="65000"/>
                              <a:lumOff val="35000"/>
                            </a:schemeClr>
                          </a:solidFill>
                          <a:effectLst/>
                          <a:latin typeface="Myriad Pro" panose="020B0503030403020204" pitchFamily="34" charset="0"/>
                        </a:rPr>
                        <a:t>80</a:t>
                      </a:r>
                      <a:endParaRPr lang="lt-LT" sz="1600" b="0" i="0" u="none" strike="noStrike" dirty="0">
                        <a:solidFill>
                          <a:schemeClr val="tx1">
                            <a:lumMod val="65000"/>
                            <a:lumOff val="35000"/>
                          </a:schemeClr>
                        </a:solidFill>
                        <a:effectLst/>
                        <a:latin typeface="Myriad Pro" panose="020B0503030403020204" pitchFamily="34" charset="0"/>
                        <a:ea typeface="Verdana" panose="020B0604030504040204" pitchFamily="34" charset="0"/>
                      </a:endParaRPr>
                    </a:p>
                  </a:txBody>
                  <a:tcPr marL="9525" marR="9525" marT="9525" marB="0" anchor="ctr">
                    <a:lnL>
                      <a:noFill/>
                    </a:lnL>
                    <a:lnR>
                      <a:noFill/>
                    </a:lnR>
                    <a:lnT w="25400" cmpd="sng">
                      <a:noFill/>
                    </a:lnT>
                    <a:lnB>
                      <a:noFill/>
                    </a:lnB>
                    <a:lnTlToBr w="12700" cmpd="sng">
                      <a:noFill/>
                      <a:prstDash val="solid"/>
                    </a:lnTlToBr>
                    <a:lnBlToTr w="12700" cmpd="sng">
                      <a:noFill/>
                      <a:prstDash val="solid"/>
                    </a:lnBlToTr>
                  </a:tcPr>
                </a:tc>
                <a:tc>
                  <a:txBody>
                    <a:bodyPr/>
                    <a:lstStyle/>
                    <a:p>
                      <a:pPr algn="ctr" fontAlgn="b"/>
                      <a:r>
                        <a:rPr lang="lt-LT" sz="1600" u="none" strike="noStrike" dirty="0">
                          <a:solidFill>
                            <a:schemeClr val="tx1">
                              <a:lumMod val="65000"/>
                              <a:lumOff val="35000"/>
                            </a:schemeClr>
                          </a:solidFill>
                          <a:effectLst/>
                          <a:latin typeface="Myriad Pro" panose="020B0503030403020204" pitchFamily="34" charset="0"/>
                        </a:rPr>
                        <a:t>40</a:t>
                      </a:r>
                      <a:endParaRPr lang="lt-LT" sz="1600" b="0" i="0" u="none" strike="noStrike" dirty="0">
                        <a:solidFill>
                          <a:schemeClr val="tx1">
                            <a:lumMod val="65000"/>
                            <a:lumOff val="35000"/>
                          </a:schemeClr>
                        </a:solidFill>
                        <a:effectLst/>
                        <a:latin typeface="Myriad Pro" panose="020B0503030403020204" pitchFamily="34" charset="0"/>
                        <a:ea typeface="Verdana" panose="020B0604030504040204" pitchFamily="34" charset="0"/>
                      </a:endParaRPr>
                    </a:p>
                  </a:txBody>
                  <a:tcPr marL="9525" marR="9525" marT="9525"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76384952"/>
                  </a:ext>
                </a:extLst>
              </a:tr>
              <a:tr h="370840">
                <a:tc>
                  <a:txBody>
                    <a:bodyPr/>
                    <a:lstStyle/>
                    <a:p>
                      <a:pPr algn="l" fontAlgn="b"/>
                      <a:r>
                        <a:rPr lang="lt-LT" sz="1600" u="none" strike="noStrike" dirty="0" err="1">
                          <a:solidFill>
                            <a:schemeClr val="tx1">
                              <a:lumMod val="65000"/>
                              <a:lumOff val="35000"/>
                            </a:schemeClr>
                          </a:solidFill>
                          <a:effectLst/>
                          <a:latin typeface="Myriad Pro" panose="020B0503030403020204" pitchFamily="34" charset="0"/>
                        </a:rPr>
                        <a:t>Hot</a:t>
                      </a:r>
                      <a:r>
                        <a:rPr lang="lt-LT" sz="1600" u="none" strike="noStrike" dirty="0">
                          <a:solidFill>
                            <a:schemeClr val="tx1">
                              <a:lumMod val="65000"/>
                              <a:lumOff val="35000"/>
                            </a:schemeClr>
                          </a:solidFill>
                          <a:effectLst/>
                          <a:latin typeface="Myriad Pro" panose="020B0503030403020204" pitchFamily="34" charset="0"/>
                        </a:rPr>
                        <a:t> </a:t>
                      </a:r>
                      <a:r>
                        <a:rPr lang="lt-LT" sz="1600" u="none" strike="noStrike" dirty="0" err="1">
                          <a:solidFill>
                            <a:schemeClr val="tx1">
                              <a:lumMod val="65000"/>
                              <a:lumOff val="35000"/>
                            </a:schemeClr>
                          </a:solidFill>
                          <a:effectLst/>
                          <a:latin typeface="Myriad Pro" panose="020B0503030403020204" pitchFamily="34" charset="0"/>
                        </a:rPr>
                        <a:t>and</a:t>
                      </a:r>
                      <a:r>
                        <a:rPr lang="lt-LT" sz="1600" u="none" strike="noStrike" dirty="0">
                          <a:solidFill>
                            <a:schemeClr val="tx1">
                              <a:lumMod val="65000"/>
                              <a:lumOff val="35000"/>
                            </a:schemeClr>
                          </a:solidFill>
                          <a:effectLst/>
                          <a:latin typeface="Myriad Pro" panose="020B0503030403020204" pitchFamily="34" charset="0"/>
                        </a:rPr>
                        <a:t> </a:t>
                      </a:r>
                      <a:r>
                        <a:rPr lang="lt-LT" sz="1600" u="none" strike="noStrike" dirty="0" err="1">
                          <a:solidFill>
                            <a:schemeClr val="tx1">
                              <a:lumMod val="65000"/>
                              <a:lumOff val="35000"/>
                            </a:schemeClr>
                          </a:solidFill>
                          <a:effectLst/>
                          <a:latin typeface="Myriad Pro" panose="020B0503030403020204" pitchFamily="34" charset="0"/>
                        </a:rPr>
                        <a:t>cold</a:t>
                      </a:r>
                      <a:r>
                        <a:rPr lang="lt-LT" sz="1600" u="none" strike="noStrike" dirty="0">
                          <a:solidFill>
                            <a:schemeClr val="tx1">
                              <a:lumMod val="65000"/>
                              <a:lumOff val="35000"/>
                            </a:schemeClr>
                          </a:solidFill>
                          <a:effectLst/>
                          <a:latin typeface="Myriad Pro" panose="020B0503030403020204" pitchFamily="34" charset="0"/>
                        </a:rPr>
                        <a:t> </a:t>
                      </a:r>
                      <a:r>
                        <a:rPr lang="lt-LT" sz="1600" u="none" strike="noStrike" dirty="0" err="1">
                          <a:solidFill>
                            <a:schemeClr val="tx1">
                              <a:lumMod val="65000"/>
                              <a:lumOff val="35000"/>
                            </a:schemeClr>
                          </a:solidFill>
                          <a:effectLst/>
                          <a:latin typeface="Myriad Pro" panose="020B0503030403020204" pitchFamily="34" charset="0"/>
                        </a:rPr>
                        <a:t>water</a:t>
                      </a:r>
                      <a:r>
                        <a:rPr lang="lt-LT" sz="1600" u="none" strike="noStrike" dirty="0">
                          <a:solidFill>
                            <a:schemeClr val="tx1">
                              <a:lumMod val="65000"/>
                              <a:lumOff val="35000"/>
                            </a:schemeClr>
                          </a:solidFill>
                          <a:effectLst/>
                          <a:latin typeface="Myriad Pro" panose="020B0503030403020204" pitchFamily="34" charset="0"/>
                        </a:rPr>
                        <a:t> (1 </a:t>
                      </a:r>
                      <a:r>
                        <a:rPr lang="lt-LT" sz="1600" u="none" strike="noStrike" dirty="0" err="1">
                          <a:solidFill>
                            <a:schemeClr val="tx1">
                              <a:lumMod val="65000"/>
                              <a:lumOff val="35000"/>
                            </a:schemeClr>
                          </a:solidFill>
                          <a:effectLst/>
                          <a:latin typeface="Myriad Pro" panose="020B0503030403020204" pitchFamily="34" charset="0"/>
                        </a:rPr>
                        <a:t>person</a:t>
                      </a:r>
                      <a:r>
                        <a:rPr lang="lt-LT" sz="1600" u="none" strike="noStrike" dirty="0">
                          <a:solidFill>
                            <a:schemeClr val="tx1">
                              <a:lumMod val="65000"/>
                              <a:lumOff val="35000"/>
                            </a:schemeClr>
                          </a:solidFill>
                          <a:effectLst/>
                          <a:latin typeface="Myriad Pro" panose="020B0503030403020204" pitchFamily="34" charset="0"/>
                        </a:rPr>
                        <a:t>)</a:t>
                      </a:r>
                      <a:endParaRPr lang="lt-LT" sz="1600" b="1" i="0" u="none" strike="noStrike" dirty="0">
                        <a:solidFill>
                          <a:schemeClr val="tx1">
                            <a:lumMod val="65000"/>
                            <a:lumOff val="35000"/>
                          </a:schemeClr>
                        </a:solidFill>
                        <a:effectLst/>
                        <a:latin typeface="Myriad Pro" panose="020B0503030403020204" pitchFamily="34" charset="0"/>
                        <a:ea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lt-LT" sz="1600" u="none" strike="noStrike" dirty="0">
                          <a:solidFill>
                            <a:schemeClr val="tx1">
                              <a:lumMod val="65000"/>
                              <a:lumOff val="35000"/>
                            </a:schemeClr>
                          </a:solidFill>
                          <a:effectLst/>
                          <a:latin typeface="Myriad Pro" panose="020B0503030403020204" pitchFamily="34" charset="0"/>
                        </a:rPr>
                        <a:t>10</a:t>
                      </a:r>
                      <a:endParaRPr lang="lt-LT" sz="1600" b="0" i="0" u="none" strike="noStrike" dirty="0">
                        <a:solidFill>
                          <a:schemeClr val="tx1">
                            <a:lumMod val="65000"/>
                            <a:lumOff val="35000"/>
                          </a:schemeClr>
                        </a:solidFill>
                        <a:effectLst/>
                        <a:latin typeface="Myriad Pro" panose="020B0503030403020204" pitchFamily="34" charset="0"/>
                        <a:ea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lt-LT" sz="1600" u="none" strike="noStrike" dirty="0">
                          <a:solidFill>
                            <a:schemeClr val="tx1">
                              <a:lumMod val="65000"/>
                              <a:lumOff val="35000"/>
                            </a:schemeClr>
                          </a:solidFill>
                          <a:effectLst/>
                          <a:latin typeface="Myriad Pro" panose="020B0503030403020204" pitchFamily="34" charset="0"/>
                        </a:rPr>
                        <a:t>10</a:t>
                      </a:r>
                      <a:endParaRPr lang="lt-LT" sz="1600" b="0" i="0" u="none" strike="noStrike" dirty="0">
                        <a:solidFill>
                          <a:schemeClr val="tx1">
                            <a:lumMod val="65000"/>
                            <a:lumOff val="35000"/>
                          </a:schemeClr>
                        </a:solidFill>
                        <a:effectLst/>
                        <a:latin typeface="Myriad Pro" panose="020B0503030403020204" pitchFamily="34" charset="0"/>
                        <a:ea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9946190"/>
                  </a:ext>
                </a:extLst>
              </a:tr>
              <a:tr h="370840">
                <a:tc>
                  <a:txBody>
                    <a:bodyPr/>
                    <a:lstStyle/>
                    <a:p>
                      <a:pPr algn="l" fontAlgn="b"/>
                      <a:r>
                        <a:rPr lang="lt-LT" sz="1600" u="none" strike="noStrike" dirty="0" err="1">
                          <a:solidFill>
                            <a:schemeClr val="tx1">
                              <a:lumMod val="65000"/>
                              <a:lumOff val="35000"/>
                            </a:schemeClr>
                          </a:solidFill>
                          <a:effectLst/>
                          <a:latin typeface="Myriad Pro" panose="020B0503030403020204" pitchFamily="34" charset="0"/>
                        </a:rPr>
                        <a:t>Electricity</a:t>
                      </a:r>
                      <a:r>
                        <a:rPr lang="lt-LT" sz="1600" u="none" strike="noStrike" dirty="0">
                          <a:solidFill>
                            <a:schemeClr val="tx1">
                              <a:lumMod val="65000"/>
                              <a:lumOff val="35000"/>
                            </a:schemeClr>
                          </a:solidFill>
                          <a:effectLst/>
                          <a:latin typeface="Myriad Pro" panose="020B0503030403020204" pitchFamily="34" charset="0"/>
                        </a:rPr>
                        <a:t> (1 </a:t>
                      </a:r>
                      <a:r>
                        <a:rPr lang="lt-LT" sz="1600" u="none" strike="noStrike" dirty="0" err="1">
                          <a:solidFill>
                            <a:schemeClr val="tx1">
                              <a:lumMod val="65000"/>
                              <a:lumOff val="35000"/>
                            </a:schemeClr>
                          </a:solidFill>
                          <a:effectLst/>
                          <a:latin typeface="Myriad Pro" panose="020B0503030403020204" pitchFamily="34" charset="0"/>
                        </a:rPr>
                        <a:t>person</a:t>
                      </a:r>
                      <a:r>
                        <a:rPr lang="lt-LT" sz="1600" u="none" strike="noStrike" dirty="0">
                          <a:solidFill>
                            <a:schemeClr val="tx1">
                              <a:lumMod val="65000"/>
                              <a:lumOff val="35000"/>
                            </a:schemeClr>
                          </a:solidFill>
                          <a:effectLst/>
                          <a:latin typeface="Myriad Pro" panose="020B0503030403020204" pitchFamily="34" charset="0"/>
                        </a:rPr>
                        <a:t>)</a:t>
                      </a:r>
                      <a:endParaRPr lang="lt-LT" sz="1600" b="1" i="0" u="none" strike="noStrike" dirty="0">
                        <a:solidFill>
                          <a:schemeClr val="tx1">
                            <a:lumMod val="65000"/>
                            <a:lumOff val="35000"/>
                          </a:schemeClr>
                        </a:solidFill>
                        <a:effectLst/>
                        <a:latin typeface="Myriad Pro" panose="020B0503030403020204" pitchFamily="34" charset="0"/>
                        <a:ea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lt-LT" sz="1600" u="none" strike="noStrike" dirty="0">
                          <a:solidFill>
                            <a:schemeClr val="tx1">
                              <a:lumMod val="65000"/>
                              <a:lumOff val="35000"/>
                            </a:schemeClr>
                          </a:solidFill>
                          <a:effectLst/>
                          <a:latin typeface="Myriad Pro" panose="020B0503030403020204" pitchFamily="34" charset="0"/>
                        </a:rPr>
                        <a:t>15-20</a:t>
                      </a:r>
                      <a:endParaRPr lang="lt-LT" sz="1600" b="0" i="0" u="none" strike="noStrike" dirty="0">
                        <a:solidFill>
                          <a:schemeClr val="tx1">
                            <a:lumMod val="65000"/>
                            <a:lumOff val="35000"/>
                          </a:schemeClr>
                        </a:solidFill>
                        <a:effectLst/>
                        <a:latin typeface="Myriad Pro" panose="020B0503030403020204" pitchFamily="34" charset="0"/>
                        <a:ea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lt-LT" sz="1600" u="none" strike="noStrike" dirty="0">
                          <a:solidFill>
                            <a:schemeClr val="tx1">
                              <a:lumMod val="65000"/>
                              <a:lumOff val="35000"/>
                            </a:schemeClr>
                          </a:solidFill>
                          <a:effectLst/>
                          <a:latin typeface="Myriad Pro" panose="020B0503030403020204" pitchFamily="34" charset="0"/>
                        </a:rPr>
                        <a:t>15-20</a:t>
                      </a:r>
                      <a:endParaRPr lang="lt-LT" sz="1600" b="0" i="0" u="none" strike="noStrike" dirty="0">
                        <a:solidFill>
                          <a:schemeClr val="tx1">
                            <a:lumMod val="65000"/>
                            <a:lumOff val="35000"/>
                          </a:schemeClr>
                        </a:solidFill>
                        <a:effectLst/>
                        <a:latin typeface="Myriad Pro" panose="020B0503030403020204" pitchFamily="34" charset="0"/>
                        <a:ea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39434192"/>
                  </a:ext>
                </a:extLst>
              </a:tr>
              <a:tr h="370840">
                <a:tc>
                  <a:txBody>
                    <a:bodyPr/>
                    <a:lstStyle/>
                    <a:p>
                      <a:pPr algn="l" fontAlgn="b"/>
                      <a:r>
                        <a:rPr lang="lt-LT" sz="1600" u="none" strike="noStrike" dirty="0" err="1">
                          <a:solidFill>
                            <a:schemeClr val="tx1">
                              <a:lumMod val="65000"/>
                              <a:lumOff val="35000"/>
                            </a:schemeClr>
                          </a:solidFill>
                          <a:effectLst/>
                          <a:latin typeface="Myriad Pro" panose="020B0503030403020204" pitchFamily="34" charset="0"/>
                        </a:rPr>
                        <a:t>Building</a:t>
                      </a:r>
                      <a:r>
                        <a:rPr lang="lt-LT" sz="1600" u="none" strike="noStrike" dirty="0">
                          <a:solidFill>
                            <a:schemeClr val="tx1">
                              <a:lumMod val="65000"/>
                              <a:lumOff val="35000"/>
                            </a:schemeClr>
                          </a:solidFill>
                          <a:effectLst/>
                          <a:latin typeface="Myriad Pro" panose="020B0503030403020204" pitchFamily="34" charset="0"/>
                        </a:rPr>
                        <a:t> </a:t>
                      </a:r>
                      <a:r>
                        <a:rPr lang="lt-LT" sz="1600" u="none" strike="noStrike" dirty="0" err="1">
                          <a:solidFill>
                            <a:schemeClr val="tx1">
                              <a:lumMod val="65000"/>
                              <a:lumOff val="35000"/>
                            </a:schemeClr>
                          </a:solidFill>
                          <a:effectLst/>
                          <a:latin typeface="Myriad Pro" panose="020B0503030403020204" pitchFamily="34" charset="0"/>
                        </a:rPr>
                        <a:t>service</a:t>
                      </a:r>
                      <a:endParaRPr lang="lt-LT" sz="1600" b="1" i="0" u="none" strike="noStrike" dirty="0">
                        <a:solidFill>
                          <a:schemeClr val="tx1">
                            <a:lumMod val="65000"/>
                            <a:lumOff val="35000"/>
                          </a:schemeClr>
                        </a:solidFill>
                        <a:effectLst/>
                        <a:latin typeface="Myriad Pro" panose="020B0503030403020204" pitchFamily="34" charset="0"/>
                        <a:ea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lt-LT" sz="1600" u="none" strike="noStrike" dirty="0">
                          <a:solidFill>
                            <a:schemeClr val="tx1">
                              <a:lumMod val="65000"/>
                              <a:lumOff val="35000"/>
                            </a:schemeClr>
                          </a:solidFill>
                          <a:effectLst/>
                          <a:latin typeface="Myriad Pro" panose="020B0503030403020204" pitchFamily="34" charset="0"/>
                        </a:rPr>
                        <a:t>15-20</a:t>
                      </a:r>
                      <a:endParaRPr lang="lt-LT" sz="1600" b="0" i="0" u="none" strike="noStrike" dirty="0">
                        <a:solidFill>
                          <a:schemeClr val="tx1">
                            <a:lumMod val="65000"/>
                            <a:lumOff val="35000"/>
                          </a:schemeClr>
                        </a:solidFill>
                        <a:effectLst/>
                        <a:latin typeface="Myriad Pro" panose="020B0503030403020204" pitchFamily="34" charset="0"/>
                        <a:ea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lt-LT" sz="1600" u="none" strike="noStrike" dirty="0">
                          <a:solidFill>
                            <a:schemeClr val="tx1">
                              <a:lumMod val="65000"/>
                              <a:lumOff val="35000"/>
                            </a:schemeClr>
                          </a:solidFill>
                          <a:effectLst/>
                          <a:latin typeface="Myriad Pro" panose="020B0503030403020204" pitchFamily="34" charset="0"/>
                        </a:rPr>
                        <a:t>20-25</a:t>
                      </a:r>
                      <a:endParaRPr lang="lt-LT" sz="1600" b="0" i="0" u="none" strike="noStrike" dirty="0">
                        <a:solidFill>
                          <a:schemeClr val="tx1">
                            <a:lumMod val="65000"/>
                            <a:lumOff val="35000"/>
                          </a:schemeClr>
                        </a:solidFill>
                        <a:effectLst/>
                        <a:latin typeface="Myriad Pro" panose="020B0503030403020204" pitchFamily="34" charset="0"/>
                        <a:ea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37346506"/>
                  </a:ext>
                </a:extLst>
              </a:tr>
              <a:tr h="370840">
                <a:tc>
                  <a:txBody>
                    <a:bodyPr/>
                    <a:lstStyle/>
                    <a:p>
                      <a:pPr algn="l" fontAlgn="b"/>
                      <a:r>
                        <a:rPr lang="lt-LT" sz="1600" u="none" strike="noStrike" dirty="0">
                          <a:solidFill>
                            <a:schemeClr val="tx1">
                              <a:lumMod val="65000"/>
                              <a:lumOff val="35000"/>
                            </a:schemeClr>
                          </a:solidFill>
                          <a:effectLst/>
                          <a:latin typeface="Myriad Pro" panose="020B0503030403020204" pitchFamily="34" charset="0"/>
                        </a:rPr>
                        <a:t>Internet </a:t>
                      </a:r>
                      <a:r>
                        <a:rPr lang="lt-LT" sz="1600" u="none" strike="noStrike" dirty="0" err="1">
                          <a:solidFill>
                            <a:schemeClr val="tx1">
                              <a:lumMod val="65000"/>
                              <a:lumOff val="35000"/>
                            </a:schemeClr>
                          </a:solidFill>
                          <a:effectLst/>
                          <a:latin typeface="Myriad Pro" panose="020B0503030403020204" pitchFamily="34" charset="0"/>
                        </a:rPr>
                        <a:t>and</a:t>
                      </a:r>
                      <a:r>
                        <a:rPr lang="lt-LT" sz="1600" u="none" strike="noStrike" dirty="0">
                          <a:solidFill>
                            <a:schemeClr val="tx1">
                              <a:lumMod val="65000"/>
                              <a:lumOff val="35000"/>
                            </a:schemeClr>
                          </a:solidFill>
                          <a:effectLst/>
                          <a:latin typeface="Myriad Pro" panose="020B0503030403020204" pitchFamily="34" charset="0"/>
                        </a:rPr>
                        <a:t> </a:t>
                      </a:r>
                      <a:r>
                        <a:rPr lang="lt-LT" sz="1600" u="none" strike="noStrike" dirty="0" err="1">
                          <a:solidFill>
                            <a:schemeClr val="tx1">
                              <a:lumMod val="65000"/>
                              <a:lumOff val="35000"/>
                            </a:schemeClr>
                          </a:solidFill>
                          <a:effectLst/>
                          <a:latin typeface="Myriad Pro" panose="020B0503030403020204" pitchFamily="34" charset="0"/>
                        </a:rPr>
                        <a:t>cable</a:t>
                      </a:r>
                      <a:endParaRPr lang="lt-LT" sz="1600" b="1" i="0" u="none" strike="noStrike" dirty="0">
                        <a:solidFill>
                          <a:schemeClr val="tx1">
                            <a:lumMod val="65000"/>
                            <a:lumOff val="35000"/>
                          </a:schemeClr>
                        </a:solidFill>
                        <a:effectLst/>
                        <a:latin typeface="Myriad Pro" panose="020B0503030403020204" pitchFamily="34" charset="0"/>
                        <a:ea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lt-LT" sz="1600" u="none" strike="noStrike" dirty="0">
                          <a:solidFill>
                            <a:schemeClr val="tx1">
                              <a:lumMod val="65000"/>
                              <a:lumOff val="35000"/>
                            </a:schemeClr>
                          </a:solidFill>
                          <a:effectLst/>
                          <a:latin typeface="Myriad Pro" panose="020B0503030403020204" pitchFamily="34" charset="0"/>
                        </a:rPr>
                        <a:t>15-20</a:t>
                      </a:r>
                      <a:endParaRPr lang="lt-LT" sz="1600" b="0" i="0" u="none" strike="noStrike" dirty="0">
                        <a:solidFill>
                          <a:schemeClr val="tx1">
                            <a:lumMod val="65000"/>
                            <a:lumOff val="35000"/>
                          </a:schemeClr>
                        </a:solidFill>
                        <a:effectLst/>
                        <a:latin typeface="Myriad Pro" panose="020B0503030403020204" pitchFamily="34" charset="0"/>
                        <a:ea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lt-LT" sz="1600" u="none" strike="noStrike" dirty="0">
                          <a:solidFill>
                            <a:schemeClr val="tx1">
                              <a:lumMod val="65000"/>
                              <a:lumOff val="35000"/>
                            </a:schemeClr>
                          </a:solidFill>
                          <a:effectLst/>
                          <a:latin typeface="Myriad Pro" panose="020B0503030403020204" pitchFamily="34" charset="0"/>
                        </a:rPr>
                        <a:t>15-20</a:t>
                      </a:r>
                      <a:endParaRPr lang="lt-LT" sz="1600" b="0" i="0" u="none" strike="noStrike" dirty="0">
                        <a:solidFill>
                          <a:schemeClr val="tx1">
                            <a:lumMod val="65000"/>
                            <a:lumOff val="35000"/>
                          </a:schemeClr>
                        </a:solidFill>
                        <a:effectLst/>
                        <a:latin typeface="Myriad Pro" panose="020B0503030403020204" pitchFamily="34" charset="0"/>
                        <a:ea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11730391"/>
                  </a:ext>
                </a:extLst>
              </a:tr>
              <a:tr h="370840">
                <a:tc>
                  <a:txBody>
                    <a:bodyPr/>
                    <a:lstStyle/>
                    <a:p>
                      <a:pPr algn="l" fontAlgn="b"/>
                      <a:r>
                        <a:rPr lang="lt-LT" sz="1600" b="0" i="0" u="none" strike="noStrike" dirty="0" err="1">
                          <a:solidFill>
                            <a:schemeClr val="tx1">
                              <a:lumMod val="65000"/>
                              <a:lumOff val="35000"/>
                            </a:schemeClr>
                          </a:solidFill>
                          <a:effectLst/>
                          <a:latin typeface="Myriad Pro" panose="020B0503030403020204" pitchFamily="34" charset="0"/>
                          <a:ea typeface="Verdana" panose="020B0604030504040204" pitchFamily="34" charset="0"/>
                        </a:rPr>
                        <a:t>Garbage</a:t>
                      </a:r>
                      <a:endParaRPr lang="lt-LT" sz="1600" b="0" i="0" u="none" strike="noStrike" dirty="0">
                        <a:solidFill>
                          <a:schemeClr val="tx1">
                            <a:lumMod val="65000"/>
                            <a:lumOff val="35000"/>
                          </a:schemeClr>
                        </a:solidFill>
                        <a:effectLst/>
                        <a:latin typeface="Myriad Pro" panose="020B0503030403020204" pitchFamily="34" charset="0"/>
                        <a:ea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lt-LT" sz="1600" u="none" strike="noStrike" dirty="0">
                          <a:solidFill>
                            <a:schemeClr val="tx1">
                              <a:lumMod val="65000"/>
                              <a:lumOff val="35000"/>
                            </a:schemeClr>
                          </a:solidFill>
                          <a:effectLst/>
                          <a:latin typeface="Myriad Pro" panose="020B0503030403020204" pitchFamily="34" charset="0"/>
                        </a:rPr>
                        <a:t>5</a:t>
                      </a:r>
                      <a:endParaRPr lang="lt-LT" sz="1600" b="0" i="0" u="none" strike="noStrike" dirty="0">
                        <a:solidFill>
                          <a:schemeClr val="tx1">
                            <a:lumMod val="65000"/>
                            <a:lumOff val="35000"/>
                          </a:schemeClr>
                        </a:solidFill>
                        <a:effectLst/>
                        <a:latin typeface="Myriad Pro" panose="020B0503030403020204" pitchFamily="34" charset="0"/>
                        <a:ea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lt-LT" sz="1600" u="none" strike="noStrike" dirty="0">
                          <a:solidFill>
                            <a:schemeClr val="tx1">
                              <a:lumMod val="65000"/>
                              <a:lumOff val="35000"/>
                            </a:schemeClr>
                          </a:solidFill>
                          <a:effectLst/>
                          <a:latin typeface="Myriad Pro" panose="020B0503030403020204" pitchFamily="34" charset="0"/>
                        </a:rPr>
                        <a:t>5</a:t>
                      </a:r>
                      <a:endParaRPr lang="lt-LT" sz="1600" b="0" i="0" u="none" strike="noStrike" dirty="0">
                        <a:solidFill>
                          <a:schemeClr val="tx1">
                            <a:lumMod val="65000"/>
                            <a:lumOff val="35000"/>
                          </a:schemeClr>
                        </a:solidFill>
                        <a:effectLst/>
                        <a:latin typeface="Myriad Pro" panose="020B0503030403020204" pitchFamily="34" charset="0"/>
                        <a:ea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27500343"/>
                  </a:ext>
                </a:extLst>
              </a:tr>
              <a:tr h="370840">
                <a:tc>
                  <a:txBody>
                    <a:bodyPr/>
                    <a:lstStyle/>
                    <a:p>
                      <a:pPr algn="l" fontAlgn="b"/>
                      <a:r>
                        <a:rPr lang="lt-LT" sz="1600" b="1" u="none" strike="noStrike" dirty="0">
                          <a:solidFill>
                            <a:schemeClr val="tx1">
                              <a:lumMod val="65000"/>
                              <a:lumOff val="35000"/>
                            </a:schemeClr>
                          </a:solidFill>
                          <a:effectLst/>
                          <a:latin typeface="Myriad Pro" panose="020B0503030403020204" pitchFamily="34" charset="0"/>
                        </a:rPr>
                        <a:t>TOTAL</a:t>
                      </a:r>
                      <a:endParaRPr lang="lt-LT" sz="1600" b="1" i="0" u="none" strike="noStrike" dirty="0">
                        <a:solidFill>
                          <a:schemeClr val="tx1">
                            <a:lumMod val="65000"/>
                            <a:lumOff val="35000"/>
                          </a:schemeClr>
                        </a:solidFill>
                        <a:effectLst/>
                        <a:latin typeface="Myriad Pro" panose="020B0503030403020204" pitchFamily="34" charset="0"/>
                        <a:ea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lt-LT" sz="1600" b="1" u="none" strike="noStrike" dirty="0">
                          <a:solidFill>
                            <a:schemeClr val="tx1">
                              <a:lumMod val="65000"/>
                              <a:lumOff val="35000"/>
                            </a:schemeClr>
                          </a:solidFill>
                          <a:effectLst/>
                          <a:latin typeface="Myriad Pro" panose="020B0503030403020204" pitchFamily="34" charset="0"/>
                        </a:rPr>
                        <a:t>100-115</a:t>
                      </a:r>
                      <a:endParaRPr lang="lt-LT" sz="1600" b="1" i="0" u="none" strike="noStrike" dirty="0">
                        <a:solidFill>
                          <a:schemeClr val="tx1">
                            <a:lumMod val="65000"/>
                            <a:lumOff val="35000"/>
                          </a:schemeClr>
                        </a:solidFill>
                        <a:effectLst/>
                        <a:latin typeface="Myriad Pro" panose="020B0503030403020204" pitchFamily="34" charset="0"/>
                        <a:ea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lt-LT" sz="1600" b="1" u="none" strike="noStrike" dirty="0">
                          <a:solidFill>
                            <a:schemeClr val="tx1">
                              <a:lumMod val="65000"/>
                              <a:lumOff val="35000"/>
                            </a:schemeClr>
                          </a:solidFill>
                          <a:effectLst/>
                          <a:latin typeface="Myriad Pro" panose="020B0503030403020204" pitchFamily="34" charset="0"/>
                        </a:rPr>
                        <a:t>85-95</a:t>
                      </a:r>
                      <a:endParaRPr lang="lt-LT" sz="1600" b="1" i="0" u="none" strike="noStrike" dirty="0">
                        <a:solidFill>
                          <a:schemeClr val="tx1">
                            <a:lumMod val="65000"/>
                            <a:lumOff val="35000"/>
                          </a:schemeClr>
                        </a:solidFill>
                        <a:effectLst/>
                        <a:latin typeface="Myriad Pro" panose="020B0503030403020204" pitchFamily="34" charset="0"/>
                        <a:ea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17164993"/>
                  </a:ext>
                </a:extLst>
              </a:tr>
            </a:tbl>
          </a:graphicData>
        </a:graphic>
      </p:graphicFrame>
      <p:sp>
        <p:nvSpPr>
          <p:cNvPr id="5" name="Rectangle 3">
            <a:extLst>
              <a:ext uri="{FF2B5EF4-FFF2-40B4-BE49-F238E27FC236}">
                <a16:creationId xmlns:a16="http://schemas.microsoft.com/office/drawing/2014/main" id="{28C594E4-6521-41AF-8B15-EA26868117B4}"/>
              </a:ext>
            </a:extLst>
          </p:cNvPr>
          <p:cNvSpPr>
            <a:spLocks noChangeArrowheads="1"/>
          </p:cNvSpPr>
          <p:nvPr/>
        </p:nvSpPr>
        <p:spPr bwMode="auto">
          <a:xfrm>
            <a:off x="712724" y="5105403"/>
            <a:ext cx="82296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just" eaLnBrk="0" hangingPunct="0">
              <a:lnSpc>
                <a:spcPct val="150000"/>
              </a:lnSpc>
              <a:spcBef>
                <a:spcPct val="20000"/>
              </a:spcBef>
              <a:buClr>
                <a:srgbClr val="960000"/>
              </a:buClr>
              <a:buBlip>
                <a:blip r:embed="rId2"/>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eaLnBrk="1" hangingPunct="1"/>
            <a:r>
              <a:rPr lang="lt-LT" altLang="lt-LT" sz="1800" dirty="0">
                <a:latin typeface="Myriad Pro" panose="020B0503030403020204" pitchFamily="34" charset="0"/>
              </a:rPr>
              <a:t>Conclusion: Old apartments cost 15-20 </a:t>
            </a:r>
            <a:r>
              <a:rPr lang="en-US" altLang="lt-LT" sz="1800" dirty="0">
                <a:latin typeface="Myriad Pro" panose="020B0503030403020204" pitchFamily="34" charset="0"/>
              </a:rPr>
              <a:t>%</a:t>
            </a:r>
            <a:r>
              <a:rPr lang="lt-LT" altLang="lt-LT" sz="1800" dirty="0">
                <a:latin typeface="Myriad Pro" panose="020B0503030403020204" pitchFamily="34" charset="0"/>
              </a:rPr>
              <a:t> more</a:t>
            </a:r>
          </a:p>
        </p:txBody>
      </p:sp>
      <p:grpSp>
        <p:nvGrpSpPr>
          <p:cNvPr id="6" name="Group 5">
            <a:extLst>
              <a:ext uri="{FF2B5EF4-FFF2-40B4-BE49-F238E27FC236}">
                <a16:creationId xmlns:a16="http://schemas.microsoft.com/office/drawing/2014/main" id="{4694FF1B-FC65-41D7-BC87-607641576E0B}"/>
              </a:ext>
            </a:extLst>
          </p:cNvPr>
          <p:cNvGrpSpPr/>
          <p:nvPr/>
        </p:nvGrpSpPr>
        <p:grpSpPr>
          <a:xfrm>
            <a:off x="0" y="6175706"/>
            <a:ext cx="9165751" cy="691087"/>
            <a:chOff x="0" y="6175706"/>
            <a:chExt cx="9165751" cy="691087"/>
          </a:xfrm>
        </p:grpSpPr>
        <p:sp>
          <p:nvSpPr>
            <p:cNvPr id="8" name="Rectangle 7">
              <a:extLst>
                <a:ext uri="{FF2B5EF4-FFF2-40B4-BE49-F238E27FC236}">
                  <a16:creationId xmlns:a16="http://schemas.microsoft.com/office/drawing/2014/main" id="{9A13F36F-488E-464C-B3FE-32AB652FC30A}"/>
                </a:ext>
              </a:extLst>
            </p:cNvPr>
            <p:cNvSpPr/>
            <p:nvPr/>
          </p:nvSpPr>
          <p:spPr>
            <a:xfrm>
              <a:off x="0" y="6175706"/>
              <a:ext cx="9165751" cy="691087"/>
            </a:xfrm>
            <a:prstGeom prst="rect">
              <a:avLst/>
            </a:prstGeom>
            <a:solidFill>
              <a:srgbClr val="003E7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t-LT"/>
            </a:p>
          </p:txBody>
        </p:sp>
        <p:pic>
          <p:nvPicPr>
            <p:cNvPr id="10" name="Picture 9">
              <a:extLst>
                <a:ext uri="{FF2B5EF4-FFF2-40B4-BE49-F238E27FC236}">
                  <a16:creationId xmlns:a16="http://schemas.microsoft.com/office/drawing/2014/main" id="{09FA5818-7742-471B-AA6D-CC1F5FC32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0939" y="6251249"/>
              <a:ext cx="2381642" cy="540000"/>
            </a:xfrm>
            <a:prstGeom prst="rect">
              <a:avLst/>
            </a:prstGeom>
          </p:spPr>
        </p:pic>
        <p:pic>
          <p:nvPicPr>
            <p:cNvPr id="11" name="Picture 4" descr="Vaizdo rezultatas pagal uÅ¾klausÄ âgo vilniusâ">
              <a:extLst>
                <a:ext uri="{FF2B5EF4-FFF2-40B4-BE49-F238E27FC236}">
                  <a16:creationId xmlns:a16="http://schemas.microsoft.com/office/drawing/2014/main" id="{8993727B-E9A2-4C4B-9A19-EB8A46C6B1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4464" y="6371918"/>
              <a:ext cx="2072644" cy="2986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07543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7174"/>
            <a:ext cx="9144000" cy="6089904"/>
          </a:xfrm>
          <a:prstGeom prst="rect">
            <a:avLst/>
          </a:prstGeom>
        </p:spPr>
      </p:pic>
      <p:sp>
        <p:nvSpPr>
          <p:cNvPr id="7" name="Rectangle 6"/>
          <p:cNvSpPr/>
          <p:nvPr/>
        </p:nvSpPr>
        <p:spPr>
          <a:xfrm>
            <a:off x="0" y="0"/>
            <a:ext cx="9144000" cy="504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lt-LT" sz="2000" dirty="0">
                <a:solidFill>
                  <a:srgbClr val="2D497D"/>
                </a:solidFill>
                <a:latin typeface="Myriad Pro Black" pitchFamily="34" charset="0"/>
              </a:rPr>
              <a:t>USEFUL LINKS</a:t>
            </a:r>
          </a:p>
        </p:txBody>
      </p:sp>
      <p:sp>
        <p:nvSpPr>
          <p:cNvPr id="6" name="Rectangle 5"/>
          <p:cNvSpPr/>
          <p:nvPr/>
        </p:nvSpPr>
        <p:spPr>
          <a:xfrm>
            <a:off x="0" y="511483"/>
            <a:ext cx="9144001" cy="5664670"/>
          </a:xfrm>
          <a:prstGeom prst="rect">
            <a:avLst/>
          </a:prstGeom>
          <a:solidFill>
            <a:srgbClr val="2D497D">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t-LT" dirty="0"/>
          </a:p>
        </p:txBody>
      </p:sp>
      <p:sp>
        <p:nvSpPr>
          <p:cNvPr id="8" name="Rectangle 3">
            <a:extLst>
              <a:ext uri="{FF2B5EF4-FFF2-40B4-BE49-F238E27FC236}">
                <a16:creationId xmlns:a16="http://schemas.microsoft.com/office/drawing/2014/main" id="{0288D203-44E5-487A-87AE-E04CCD03A101}"/>
              </a:ext>
            </a:extLst>
          </p:cNvPr>
          <p:cNvSpPr>
            <a:spLocks noChangeArrowheads="1"/>
          </p:cNvSpPr>
          <p:nvPr/>
        </p:nvSpPr>
        <p:spPr bwMode="auto">
          <a:xfrm>
            <a:off x="2051720" y="872716"/>
            <a:ext cx="5472608"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just" eaLnBrk="0" hangingPunct="0">
              <a:lnSpc>
                <a:spcPct val="150000"/>
              </a:lnSpc>
              <a:spcBef>
                <a:spcPct val="20000"/>
              </a:spcBef>
              <a:buClr>
                <a:srgbClr val="960000"/>
              </a:buClr>
              <a:buBlip>
                <a:blip r:embed="rId3"/>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marL="0" indent="0">
              <a:spcBef>
                <a:spcPts val="600"/>
              </a:spcBef>
              <a:buNone/>
            </a:pPr>
            <a:r>
              <a:rPr lang="lt-LT" altLang="lt-LT" sz="1600" b="1" dirty="0" err="1">
                <a:solidFill>
                  <a:schemeClr val="bg1"/>
                </a:solidFill>
                <a:latin typeface="Myriad Pro" panose="020B0503030403020204" pitchFamily="34" charset="0"/>
              </a:rPr>
              <a:t>Use</a:t>
            </a:r>
            <a:r>
              <a:rPr lang="lt-LT" altLang="lt-LT" sz="1600" b="1" dirty="0">
                <a:solidFill>
                  <a:schemeClr val="bg1"/>
                </a:solidFill>
                <a:latin typeface="Myriad Pro" panose="020B0503030403020204" pitchFamily="34" charset="0"/>
              </a:rPr>
              <a:t> </a:t>
            </a:r>
            <a:r>
              <a:rPr lang="lt-LT" altLang="lt-LT" sz="1600" b="1" dirty="0" err="1">
                <a:solidFill>
                  <a:schemeClr val="bg1"/>
                </a:solidFill>
                <a:latin typeface="Myriad Pro" panose="020B0503030403020204" pitchFamily="34" charset="0"/>
              </a:rPr>
              <a:t>specialized</a:t>
            </a:r>
            <a:r>
              <a:rPr lang="lt-LT" altLang="lt-LT" sz="1600" b="1" dirty="0">
                <a:solidFill>
                  <a:schemeClr val="bg1"/>
                </a:solidFill>
                <a:latin typeface="Myriad Pro" panose="020B0503030403020204" pitchFamily="34" charset="0"/>
              </a:rPr>
              <a:t> </a:t>
            </a:r>
            <a:r>
              <a:rPr lang="lt-LT" altLang="lt-LT" sz="1600" b="1" dirty="0" err="1">
                <a:solidFill>
                  <a:schemeClr val="bg1"/>
                </a:solidFill>
                <a:latin typeface="Myriad Pro" panose="020B0503030403020204" pitchFamily="34" charset="0"/>
              </a:rPr>
              <a:t>apartment-renting</a:t>
            </a:r>
            <a:r>
              <a:rPr lang="lt-LT" altLang="lt-LT" sz="1600" b="1" dirty="0">
                <a:solidFill>
                  <a:schemeClr val="bg1"/>
                </a:solidFill>
                <a:latin typeface="Myriad Pro" panose="020B0503030403020204" pitchFamily="34" charset="0"/>
              </a:rPr>
              <a:t> </a:t>
            </a:r>
            <a:r>
              <a:rPr lang="lt-LT" altLang="lt-LT" sz="1600" b="1" dirty="0" err="1">
                <a:solidFill>
                  <a:schemeClr val="bg1"/>
                </a:solidFill>
                <a:latin typeface="Myriad Pro" panose="020B0503030403020204" pitchFamily="34" charset="0"/>
              </a:rPr>
              <a:t>websites</a:t>
            </a:r>
            <a:r>
              <a:rPr lang="lt-LT" altLang="lt-LT" sz="1600" b="1" dirty="0">
                <a:solidFill>
                  <a:schemeClr val="bg1"/>
                </a:solidFill>
                <a:latin typeface="Myriad Pro" panose="020B0503030403020204" pitchFamily="34" charset="0"/>
              </a:rPr>
              <a:t>: </a:t>
            </a:r>
            <a:r>
              <a:rPr lang="lt-LT" sz="1600" b="1" dirty="0">
                <a:solidFill>
                  <a:schemeClr val="bg1"/>
                </a:solidFill>
                <a:latin typeface="Myriad Pro" panose="020B0503030403020204" pitchFamily="34" charset="0"/>
              </a:rPr>
              <a:t> </a:t>
            </a:r>
            <a:endParaRPr lang="lt-LT" altLang="lt-LT" sz="1600" b="1" dirty="0">
              <a:solidFill>
                <a:schemeClr val="bg1"/>
              </a:solidFill>
              <a:latin typeface="Myriad Pro" panose="020B0503030403020204" pitchFamily="34" charset="0"/>
            </a:endParaRPr>
          </a:p>
          <a:p>
            <a:pPr marL="0" indent="0" eaLnBrk="1" hangingPunct="1">
              <a:buNone/>
            </a:pPr>
            <a:r>
              <a:rPr lang="lt-LT" altLang="lt-LT" sz="1600" dirty="0">
                <a:solidFill>
                  <a:schemeClr val="bg1"/>
                </a:solidFill>
                <a:latin typeface="Myriad Pro" panose="020B0503030403020204" pitchFamily="34" charset="0"/>
              </a:rPr>
              <a:t>www.aruodas.lt </a:t>
            </a:r>
          </a:p>
          <a:p>
            <a:pPr marL="0" indent="0" eaLnBrk="1" hangingPunct="1">
              <a:buNone/>
            </a:pPr>
            <a:r>
              <a:rPr lang="lt-LT" altLang="lt-LT" sz="1600" dirty="0">
                <a:solidFill>
                  <a:schemeClr val="bg1"/>
                </a:solidFill>
                <a:latin typeface="Myriad Pro" panose="020B0503030403020204" pitchFamily="34" charset="0"/>
              </a:rPr>
              <a:t>www.skelbiu.lt</a:t>
            </a:r>
          </a:p>
          <a:p>
            <a:pPr marL="0" indent="0" eaLnBrk="1" hangingPunct="1">
              <a:buNone/>
            </a:pPr>
            <a:r>
              <a:rPr lang="lt-LT" altLang="lt-LT" sz="1600" dirty="0">
                <a:solidFill>
                  <a:schemeClr val="bg1"/>
                </a:solidFill>
                <a:latin typeface="Myriad Pro" panose="020B0503030403020204" pitchFamily="34" charset="0"/>
              </a:rPr>
              <a:t>www.ntzemelapis.lt       </a:t>
            </a:r>
          </a:p>
          <a:p>
            <a:pPr marL="0" indent="0" eaLnBrk="1" hangingPunct="1">
              <a:buNone/>
            </a:pPr>
            <a:r>
              <a:rPr lang="lt-LT" altLang="lt-LT" sz="1600" dirty="0">
                <a:solidFill>
                  <a:schemeClr val="bg1"/>
                </a:solidFill>
                <a:latin typeface="Myriad Pro" panose="020B0503030403020204" pitchFamily="34" charset="0"/>
              </a:rPr>
              <a:t>www.ober-haus.lt</a:t>
            </a:r>
            <a:endParaRPr lang="en-US" altLang="lt-LT" sz="1600" dirty="0">
              <a:solidFill>
                <a:schemeClr val="bg1"/>
              </a:solidFill>
              <a:latin typeface="Myriad Pro" panose="020B0503030403020204" pitchFamily="34" charset="0"/>
            </a:endParaRPr>
          </a:p>
          <a:p>
            <a:pPr lvl="0"/>
            <a:endParaRPr lang="lt-LT" altLang="lt-LT" sz="1600" dirty="0">
              <a:solidFill>
                <a:schemeClr val="bg1"/>
              </a:solidFill>
              <a:latin typeface="Myriad Pro" panose="020B0503030403020204" pitchFamily="34" charset="0"/>
            </a:endParaRPr>
          </a:p>
        </p:txBody>
      </p:sp>
      <p:grpSp>
        <p:nvGrpSpPr>
          <p:cNvPr id="9" name="Group 8">
            <a:extLst>
              <a:ext uri="{FF2B5EF4-FFF2-40B4-BE49-F238E27FC236}">
                <a16:creationId xmlns:a16="http://schemas.microsoft.com/office/drawing/2014/main" id="{1B44C63F-AD67-40C0-B42F-60E3CA3BA21C}"/>
              </a:ext>
            </a:extLst>
          </p:cNvPr>
          <p:cNvGrpSpPr/>
          <p:nvPr/>
        </p:nvGrpSpPr>
        <p:grpSpPr>
          <a:xfrm>
            <a:off x="0" y="6175706"/>
            <a:ext cx="9165751" cy="691087"/>
            <a:chOff x="0" y="6175706"/>
            <a:chExt cx="9165751" cy="691087"/>
          </a:xfrm>
        </p:grpSpPr>
        <p:sp>
          <p:nvSpPr>
            <p:cNvPr id="10" name="Rectangle 9">
              <a:extLst>
                <a:ext uri="{FF2B5EF4-FFF2-40B4-BE49-F238E27FC236}">
                  <a16:creationId xmlns:a16="http://schemas.microsoft.com/office/drawing/2014/main" id="{4C28BF57-5C00-4D46-BAAE-6A25C7DEA7DD}"/>
                </a:ext>
              </a:extLst>
            </p:cNvPr>
            <p:cNvSpPr/>
            <p:nvPr/>
          </p:nvSpPr>
          <p:spPr>
            <a:xfrm>
              <a:off x="0" y="6175706"/>
              <a:ext cx="9165751" cy="691087"/>
            </a:xfrm>
            <a:prstGeom prst="rect">
              <a:avLst/>
            </a:prstGeom>
            <a:solidFill>
              <a:srgbClr val="003E7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t-LT"/>
            </a:p>
          </p:txBody>
        </p:sp>
        <p:pic>
          <p:nvPicPr>
            <p:cNvPr id="11" name="Picture 10">
              <a:extLst>
                <a:ext uri="{FF2B5EF4-FFF2-40B4-BE49-F238E27FC236}">
                  <a16:creationId xmlns:a16="http://schemas.microsoft.com/office/drawing/2014/main" id="{ADE5B5CD-79B6-49E8-905B-77BF520627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0939" y="6251249"/>
              <a:ext cx="2381642" cy="540000"/>
            </a:xfrm>
            <a:prstGeom prst="rect">
              <a:avLst/>
            </a:prstGeom>
          </p:spPr>
        </p:pic>
        <p:pic>
          <p:nvPicPr>
            <p:cNvPr id="12" name="Picture 4" descr="Vaizdo rezultatas pagal uÅ¾klausÄ âgo vilniusâ">
              <a:extLst>
                <a:ext uri="{FF2B5EF4-FFF2-40B4-BE49-F238E27FC236}">
                  <a16:creationId xmlns:a16="http://schemas.microsoft.com/office/drawing/2014/main" id="{C3EB2CB2-4D9B-429E-ACD6-EADE0AEEA4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4464" y="6371918"/>
              <a:ext cx="2072644" cy="2986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5016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04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rgbClr val="2D497D"/>
                </a:solidFill>
                <a:latin typeface="Myriad Pro Black" pitchFamily="34" charset="0"/>
              </a:rPr>
              <a:t>RENTS</a:t>
            </a:r>
            <a:r>
              <a:rPr lang="lt-LT" sz="2000" dirty="0">
                <a:solidFill>
                  <a:srgbClr val="2D497D"/>
                </a:solidFill>
                <a:latin typeface="Myriad Pro Black" pitchFamily="34" charset="0"/>
              </a:rPr>
              <a:t> IN VILNIUS</a:t>
            </a:r>
          </a:p>
        </p:txBody>
      </p:sp>
      <p:sp>
        <p:nvSpPr>
          <p:cNvPr id="6" name="TextBox 16"/>
          <p:cNvSpPr txBox="1">
            <a:spLocks noChangeArrowheads="1"/>
          </p:cNvSpPr>
          <p:nvPr/>
        </p:nvSpPr>
        <p:spPr bwMode="auto">
          <a:xfrm>
            <a:off x="18256" y="5836755"/>
            <a:ext cx="14070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lnSpc>
                <a:spcPct val="150000"/>
              </a:lnSpc>
              <a:spcBef>
                <a:spcPct val="20000"/>
              </a:spcBef>
              <a:buClr>
                <a:srgbClr val="960000"/>
              </a:buClr>
              <a:buBlip>
                <a:blip r:embed="rId2"/>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algn="l" eaLnBrk="1" hangingPunct="1">
              <a:lnSpc>
                <a:spcPct val="100000"/>
              </a:lnSpc>
              <a:spcBef>
                <a:spcPct val="0"/>
              </a:spcBef>
              <a:buClrTx/>
              <a:buFontTx/>
              <a:buNone/>
            </a:pPr>
            <a:r>
              <a:rPr lang="en-US" altLang="lt-LT" sz="1200" dirty="0">
                <a:latin typeface="Myriad Pro" panose="020B0503030403020204" pitchFamily="34" charset="0"/>
              </a:rPr>
              <a:t>Source:  </a:t>
            </a:r>
            <a:r>
              <a:rPr lang="lt-LT" altLang="lt-LT" sz="1200" dirty="0">
                <a:latin typeface="Myriad Pro" panose="020B0503030403020204" pitchFamily="34" charset="0"/>
              </a:rPr>
              <a:t>Ober-Haus</a:t>
            </a:r>
          </a:p>
        </p:txBody>
      </p:sp>
      <p:sp>
        <p:nvSpPr>
          <p:cNvPr id="17" name="Rectangle 3"/>
          <p:cNvSpPr>
            <a:spLocks noChangeArrowheads="1"/>
          </p:cNvSpPr>
          <p:nvPr/>
        </p:nvSpPr>
        <p:spPr bwMode="auto">
          <a:xfrm>
            <a:off x="395288" y="620717"/>
            <a:ext cx="82296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just" eaLnBrk="0" hangingPunct="0">
              <a:lnSpc>
                <a:spcPct val="150000"/>
              </a:lnSpc>
              <a:spcBef>
                <a:spcPct val="20000"/>
              </a:spcBef>
              <a:buClr>
                <a:srgbClr val="960000"/>
              </a:buClr>
              <a:buBlip>
                <a:blip r:embed="rId3"/>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eaLnBrk="1" hangingPunct="1"/>
            <a:r>
              <a:rPr lang="en-US" altLang="lt-LT" sz="1800" dirty="0">
                <a:latin typeface="Myriad Pro" panose="020B0503030403020204" pitchFamily="34" charset="0"/>
              </a:rPr>
              <a:t>Apartment rents in 2011-2018 in Vilnius rose at a same pace as sales prices.</a:t>
            </a:r>
          </a:p>
        </p:txBody>
      </p:sp>
      <p:pic>
        <p:nvPicPr>
          <p:cNvPr id="15" name="Picture 14">
            <a:extLst>
              <a:ext uri="{FF2B5EF4-FFF2-40B4-BE49-F238E27FC236}">
                <a16:creationId xmlns:a16="http://schemas.microsoft.com/office/drawing/2014/main" id="{149B89E0-8312-48BA-BDDD-21DE951729CE}"/>
              </a:ext>
            </a:extLst>
          </p:cNvPr>
          <p:cNvPicPr>
            <a:picLocks noChangeAspect="1"/>
          </p:cNvPicPr>
          <p:nvPr/>
        </p:nvPicPr>
        <p:blipFill>
          <a:blip r:embed="rId4"/>
          <a:stretch>
            <a:fillRect/>
          </a:stretch>
        </p:blipFill>
        <p:spPr>
          <a:xfrm>
            <a:off x="1259632" y="1340768"/>
            <a:ext cx="6876000" cy="4546363"/>
          </a:xfrm>
          <a:prstGeom prst="rect">
            <a:avLst/>
          </a:prstGeom>
        </p:spPr>
      </p:pic>
      <p:cxnSp>
        <p:nvCxnSpPr>
          <p:cNvPr id="16" name="Straight Connector 15">
            <a:extLst>
              <a:ext uri="{FF2B5EF4-FFF2-40B4-BE49-F238E27FC236}">
                <a16:creationId xmlns:a16="http://schemas.microsoft.com/office/drawing/2014/main" id="{370AE693-8E60-4EBE-8610-607AB5FE9DE9}"/>
              </a:ext>
            </a:extLst>
          </p:cNvPr>
          <p:cNvCxnSpPr/>
          <p:nvPr/>
        </p:nvCxnSpPr>
        <p:spPr>
          <a:xfrm flipV="1">
            <a:off x="2123728" y="2636912"/>
            <a:ext cx="504" cy="2267992"/>
          </a:xfrm>
          <a:prstGeom prst="line">
            <a:avLst/>
          </a:prstGeom>
          <a:ln w="15875">
            <a:solidFill>
              <a:srgbClr val="59A788"/>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ADEE939-8236-4997-8A56-AF9344E94676}"/>
              </a:ext>
            </a:extLst>
          </p:cNvPr>
          <p:cNvCxnSpPr/>
          <p:nvPr/>
        </p:nvCxnSpPr>
        <p:spPr>
          <a:xfrm flipH="1">
            <a:off x="2124232" y="2564904"/>
            <a:ext cx="5400000" cy="0"/>
          </a:xfrm>
          <a:prstGeom prst="line">
            <a:avLst/>
          </a:prstGeom>
          <a:ln w="15875">
            <a:solidFill>
              <a:srgbClr val="59A788"/>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6F5A6F1-BFDA-4E58-83F3-D358D12B222F}"/>
              </a:ext>
            </a:extLst>
          </p:cNvPr>
          <p:cNvSpPr txBox="1">
            <a:spLocks noChangeArrowheads="1"/>
          </p:cNvSpPr>
          <p:nvPr/>
        </p:nvSpPr>
        <p:spPr bwMode="auto">
          <a:xfrm>
            <a:off x="2195736" y="2636912"/>
            <a:ext cx="1116024" cy="461665"/>
          </a:xfrm>
          <a:prstGeom prst="rect">
            <a:avLst/>
          </a:prstGeom>
          <a:solidFill>
            <a:srgbClr val="59A788"/>
          </a:solidFill>
          <a:ln>
            <a:noFill/>
          </a:ln>
          <a:extLst/>
        </p:spPr>
        <p:txBody>
          <a:bodyPr wrap="square">
            <a:spAutoFit/>
          </a:bodyPr>
          <a:lstStyle>
            <a:lvl1pPr algn="just" eaLnBrk="0" hangingPunct="0">
              <a:lnSpc>
                <a:spcPct val="150000"/>
              </a:lnSpc>
              <a:spcBef>
                <a:spcPct val="20000"/>
              </a:spcBef>
              <a:buClr>
                <a:srgbClr val="960000"/>
              </a:buClr>
              <a:buBlip>
                <a:blip r:embed="rId3"/>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algn="ctr" eaLnBrk="1" hangingPunct="1">
              <a:lnSpc>
                <a:spcPct val="100000"/>
              </a:lnSpc>
              <a:spcBef>
                <a:spcPct val="0"/>
              </a:spcBef>
              <a:buClrTx/>
              <a:buFontTx/>
              <a:buNone/>
            </a:pPr>
            <a:r>
              <a:rPr lang="en-US" altLang="lt-LT" sz="2400" b="1" dirty="0">
                <a:solidFill>
                  <a:schemeClr val="bg1"/>
                </a:solidFill>
                <a:latin typeface="Myriad Pro" panose="020B0503030403020204" pitchFamily="34" charset="0"/>
              </a:rPr>
              <a:t>+32%</a:t>
            </a:r>
            <a:endParaRPr lang="lt-LT" altLang="lt-LT" b="1" dirty="0">
              <a:solidFill>
                <a:schemeClr val="bg1"/>
              </a:solidFill>
              <a:latin typeface="Myriad Pro" panose="020B0503030403020204" pitchFamily="34" charset="0"/>
            </a:endParaRPr>
          </a:p>
        </p:txBody>
      </p:sp>
      <p:grpSp>
        <p:nvGrpSpPr>
          <p:cNvPr id="3" name="Group 2">
            <a:extLst>
              <a:ext uri="{FF2B5EF4-FFF2-40B4-BE49-F238E27FC236}">
                <a16:creationId xmlns:a16="http://schemas.microsoft.com/office/drawing/2014/main" id="{71177E4F-1C58-4420-A60E-C10190EE817C}"/>
              </a:ext>
            </a:extLst>
          </p:cNvPr>
          <p:cNvGrpSpPr/>
          <p:nvPr/>
        </p:nvGrpSpPr>
        <p:grpSpPr>
          <a:xfrm>
            <a:off x="0" y="6175706"/>
            <a:ext cx="9165751" cy="691087"/>
            <a:chOff x="0" y="6175706"/>
            <a:chExt cx="9165751" cy="691087"/>
          </a:xfrm>
        </p:grpSpPr>
        <p:sp>
          <p:nvSpPr>
            <p:cNvPr id="2" name="Rectangle 1">
              <a:extLst>
                <a:ext uri="{FF2B5EF4-FFF2-40B4-BE49-F238E27FC236}">
                  <a16:creationId xmlns:a16="http://schemas.microsoft.com/office/drawing/2014/main" id="{65320044-1DDC-4053-A12F-3636FA4A311F}"/>
                </a:ext>
              </a:extLst>
            </p:cNvPr>
            <p:cNvSpPr/>
            <p:nvPr/>
          </p:nvSpPr>
          <p:spPr>
            <a:xfrm>
              <a:off x="0" y="6175706"/>
              <a:ext cx="9165751" cy="691087"/>
            </a:xfrm>
            <a:prstGeom prst="rect">
              <a:avLst/>
            </a:prstGeom>
            <a:solidFill>
              <a:srgbClr val="003E7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t-LT"/>
            </a:p>
          </p:txBody>
        </p:sp>
        <p:pic>
          <p:nvPicPr>
            <p:cNvPr id="11" name="Picture 10">
              <a:extLst>
                <a:ext uri="{FF2B5EF4-FFF2-40B4-BE49-F238E27FC236}">
                  <a16:creationId xmlns:a16="http://schemas.microsoft.com/office/drawing/2014/main" id="{293CC41F-CB70-4121-A664-D9CE4811A5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0939" y="6251249"/>
              <a:ext cx="2381642" cy="540000"/>
            </a:xfrm>
            <a:prstGeom prst="rect">
              <a:avLst/>
            </a:prstGeom>
          </p:spPr>
        </p:pic>
        <p:pic>
          <p:nvPicPr>
            <p:cNvPr id="1028" name="Picture 4" descr="Vaizdo rezultatas pagal uÅ¾klausÄ âgo vilniusâ">
              <a:extLst>
                <a:ext uri="{FF2B5EF4-FFF2-40B4-BE49-F238E27FC236}">
                  <a16:creationId xmlns:a16="http://schemas.microsoft.com/office/drawing/2014/main" id="{90166AD3-0ADC-4E85-B332-711EA5CB89A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4464" y="6371918"/>
              <a:ext cx="2072644" cy="2986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9582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04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rgbClr val="2D497D"/>
                </a:solidFill>
                <a:latin typeface="Myriad Pro Black" pitchFamily="34" charset="0"/>
              </a:rPr>
              <a:t>RENTS</a:t>
            </a:r>
            <a:r>
              <a:rPr lang="lt-LT" sz="2000" dirty="0">
                <a:solidFill>
                  <a:srgbClr val="2D497D"/>
                </a:solidFill>
                <a:latin typeface="Myriad Pro Black" pitchFamily="34" charset="0"/>
              </a:rPr>
              <a:t> IN VILNIUS</a:t>
            </a:r>
          </a:p>
        </p:txBody>
      </p:sp>
      <p:sp>
        <p:nvSpPr>
          <p:cNvPr id="6" name="TextBox 16"/>
          <p:cNvSpPr txBox="1">
            <a:spLocks noChangeArrowheads="1"/>
          </p:cNvSpPr>
          <p:nvPr/>
        </p:nvSpPr>
        <p:spPr bwMode="auto">
          <a:xfrm>
            <a:off x="18256" y="5836755"/>
            <a:ext cx="14070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lnSpc>
                <a:spcPct val="150000"/>
              </a:lnSpc>
              <a:spcBef>
                <a:spcPct val="20000"/>
              </a:spcBef>
              <a:buClr>
                <a:srgbClr val="960000"/>
              </a:buClr>
              <a:buBlip>
                <a:blip r:embed="rId2"/>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algn="l" eaLnBrk="1" hangingPunct="1">
              <a:lnSpc>
                <a:spcPct val="100000"/>
              </a:lnSpc>
              <a:spcBef>
                <a:spcPct val="0"/>
              </a:spcBef>
              <a:buClrTx/>
              <a:buFontTx/>
              <a:buNone/>
            </a:pPr>
            <a:r>
              <a:rPr lang="en-US" altLang="lt-LT" sz="1200">
                <a:latin typeface="Myriad Pro" panose="020B0503030403020204" pitchFamily="34" charset="0"/>
              </a:rPr>
              <a:t>Source:  </a:t>
            </a:r>
            <a:r>
              <a:rPr lang="lt-LT" altLang="lt-LT" sz="1200">
                <a:latin typeface="Myriad Pro" panose="020B0503030403020204" pitchFamily="34" charset="0"/>
              </a:rPr>
              <a:t>Ober-Haus</a:t>
            </a:r>
            <a:endParaRPr lang="lt-LT" altLang="lt-LT" sz="1200" dirty="0">
              <a:latin typeface="Myriad Pro" panose="020B0503030403020204" pitchFamily="34" charset="0"/>
            </a:endParaRPr>
          </a:p>
        </p:txBody>
      </p:sp>
      <p:pic>
        <p:nvPicPr>
          <p:cNvPr id="18" name="Picture 17">
            <a:extLst>
              <a:ext uri="{FF2B5EF4-FFF2-40B4-BE49-F238E27FC236}">
                <a16:creationId xmlns:a16="http://schemas.microsoft.com/office/drawing/2014/main" id="{2801B7B3-83CD-41CD-A3B0-A16600EB8CC1}"/>
              </a:ext>
            </a:extLst>
          </p:cNvPr>
          <p:cNvPicPr>
            <a:picLocks noChangeAspect="1"/>
          </p:cNvPicPr>
          <p:nvPr/>
        </p:nvPicPr>
        <p:blipFill>
          <a:blip r:embed="rId3"/>
          <a:stretch>
            <a:fillRect/>
          </a:stretch>
        </p:blipFill>
        <p:spPr>
          <a:xfrm>
            <a:off x="860669" y="656072"/>
            <a:ext cx="7422659" cy="5415812"/>
          </a:xfrm>
          <a:prstGeom prst="rect">
            <a:avLst/>
          </a:prstGeom>
        </p:spPr>
      </p:pic>
      <p:sp>
        <p:nvSpPr>
          <p:cNvPr id="19" name="TextBox 16">
            <a:extLst>
              <a:ext uri="{FF2B5EF4-FFF2-40B4-BE49-F238E27FC236}">
                <a16:creationId xmlns:a16="http://schemas.microsoft.com/office/drawing/2014/main" id="{143AD950-5665-42A1-9823-9113D5F1F58F}"/>
              </a:ext>
            </a:extLst>
          </p:cNvPr>
          <p:cNvSpPr txBox="1">
            <a:spLocks noChangeArrowheads="1"/>
          </p:cNvSpPr>
          <p:nvPr/>
        </p:nvSpPr>
        <p:spPr bwMode="auto">
          <a:xfrm>
            <a:off x="18256" y="5836755"/>
            <a:ext cx="14070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lnSpc>
                <a:spcPct val="150000"/>
              </a:lnSpc>
              <a:spcBef>
                <a:spcPct val="20000"/>
              </a:spcBef>
              <a:buClr>
                <a:srgbClr val="960000"/>
              </a:buClr>
              <a:buBlip>
                <a:blip r:embed="rId2"/>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algn="l" eaLnBrk="1" hangingPunct="1">
              <a:lnSpc>
                <a:spcPct val="100000"/>
              </a:lnSpc>
              <a:spcBef>
                <a:spcPct val="0"/>
              </a:spcBef>
              <a:buClrTx/>
              <a:buFontTx/>
              <a:buNone/>
            </a:pPr>
            <a:r>
              <a:rPr lang="en-US" altLang="lt-LT" sz="1200" dirty="0">
                <a:latin typeface="Myriad Pro" panose="020B0503030403020204" pitchFamily="34" charset="0"/>
              </a:rPr>
              <a:t>Source:  </a:t>
            </a:r>
            <a:r>
              <a:rPr lang="lt-LT" altLang="lt-LT" sz="1200" dirty="0">
                <a:latin typeface="Myriad Pro" panose="020B0503030403020204" pitchFamily="34" charset="0"/>
              </a:rPr>
              <a:t>Ober-Haus</a:t>
            </a:r>
          </a:p>
        </p:txBody>
      </p:sp>
      <p:sp>
        <p:nvSpPr>
          <p:cNvPr id="20" name="TextBox 19">
            <a:extLst>
              <a:ext uri="{FF2B5EF4-FFF2-40B4-BE49-F238E27FC236}">
                <a16:creationId xmlns:a16="http://schemas.microsoft.com/office/drawing/2014/main" id="{9BE04AAB-109C-49FC-9E72-E9EFF600723B}"/>
              </a:ext>
            </a:extLst>
          </p:cNvPr>
          <p:cNvSpPr txBox="1">
            <a:spLocks noChangeArrowheads="1"/>
          </p:cNvSpPr>
          <p:nvPr/>
        </p:nvSpPr>
        <p:spPr bwMode="auto">
          <a:xfrm>
            <a:off x="1835696" y="4515351"/>
            <a:ext cx="1512168" cy="276999"/>
          </a:xfrm>
          <a:prstGeom prst="rect">
            <a:avLst/>
          </a:prstGeom>
          <a:solidFill>
            <a:schemeClr val="bg1">
              <a:lumMod val="50000"/>
            </a:schemeClr>
          </a:solidFill>
          <a:ln>
            <a:noFill/>
          </a:ln>
          <a:extLst/>
        </p:spPr>
        <p:txBody>
          <a:bodyPr wrap="square" tIns="0" bIns="0">
            <a:spAutoFit/>
          </a:bodyPr>
          <a:lstStyle>
            <a:lvl1pPr algn="just" eaLnBrk="0" hangingPunct="0">
              <a:lnSpc>
                <a:spcPct val="150000"/>
              </a:lnSpc>
              <a:spcBef>
                <a:spcPct val="20000"/>
              </a:spcBef>
              <a:buClr>
                <a:srgbClr val="960000"/>
              </a:buClr>
              <a:buBlip>
                <a:blip r:embed="rId4"/>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algn="ctr" eaLnBrk="1" hangingPunct="1">
              <a:lnSpc>
                <a:spcPct val="100000"/>
              </a:lnSpc>
              <a:spcBef>
                <a:spcPct val="0"/>
              </a:spcBef>
              <a:buClrTx/>
              <a:buFontTx/>
              <a:buNone/>
            </a:pPr>
            <a:r>
              <a:rPr lang="en-US" altLang="lt-LT" sz="1800" b="1">
                <a:solidFill>
                  <a:schemeClr val="bg1"/>
                </a:solidFill>
                <a:latin typeface="Myriad Pro" panose="020B0503030403020204" pitchFamily="34" charset="0"/>
              </a:rPr>
              <a:t>1-room</a:t>
            </a:r>
            <a:endParaRPr lang="lt-LT" altLang="lt-LT" sz="1100" b="1" dirty="0">
              <a:solidFill>
                <a:schemeClr val="bg1"/>
              </a:solidFill>
              <a:latin typeface="Myriad Pro" panose="020B0503030403020204" pitchFamily="34" charset="0"/>
            </a:endParaRPr>
          </a:p>
        </p:txBody>
      </p:sp>
      <p:sp>
        <p:nvSpPr>
          <p:cNvPr id="21" name="TextBox 20">
            <a:extLst>
              <a:ext uri="{FF2B5EF4-FFF2-40B4-BE49-F238E27FC236}">
                <a16:creationId xmlns:a16="http://schemas.microsoft.com/office/drawing/2014/main" id="{F16CBB2E-B811-4827-AD41-CE5E15D8C39C}"/>
              </a:ext>
            </a:extLst>
          </p:cNvPr>
          <p:cNvSpPr txBox="1">
            <a:spLocks noChangeArrowheads="1"/>
          </p:cNvSpPr>
          <p:nvPr/>
        </p:nvSpPr>
        <p:spPr bwMode="auto">
          <a:xfrm>
            <a:off x="4214878" y="4515350"/>
            <a:ext cx="1512168" cy="276999"/>
          </a:xfrm>
          <a:prstGeom prst="rect">
            <a:avLst/>
          </a:prstGeom>
          <a:solidFill>
            <a:schemeClr val="bg1">
              <a:lumMod val="50000"/>
            </a:schemeClr>
          </a:solidFill>
          <a:ln>
            <a:noFill/>
          </a:ln>
          <a:extLst/>
        </p:spPr>
        <p:txBody>
          <a:bodyPr wrap="square" tIns="0" bIns="0">
            <a:spAutoFit/>
          </a:bodyPr>
          <a:lstStyle>
            <a:lvl1pPr algn="just" eaLnBrk="0" hangingPunct="0">
              <a:lnSpc>
                <a:spcPct val="150000"/>
              </a:lnSpc>
              <a:spcBef>
                <a:spcPct val="20000"/>
              </a:spcBef>
              <a:buClr>
                <a:srgbClr val="960000"/>
              </a:buClr>
              <a:buBlip>
                <a:blip r:embed="rId4"/>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algn="ctr" eaLnBrk="1" hangingPunct="1">
              <a:lnSpc>
                <a:spcPct val="100000"/>
              </a:lnSpc>
              <a:spcBef>
                <a:spcPct val="0"/>
              </a:spcBef>
              <a:buClrTx/>
              <a:buFontTx/>
              <a:buNone/>
            </a:pPr>
            <a:r>
              <a:rPr lang="en-US" altLang="lt-LT" sz="1800" b="1">
                <a:solidFill>
                  <a:schemeClr val="bg1"/>
                </a:solidFill>
                <a:latin typeface="Myriad Pro" panose="020B0503030403020204" pitchFamily="34" charset="0"/>
              </a:rPr>
              <a:t>2-rooms</a:t>
            </a:r>
            <a:endParaRPr lang="lt-LT" altLang="lt-LT" sz="1100" b="1" dirty="0">
              <a:solidFill>
                <a:schemeClr val="bg1"/>
              </a:solidFill>
              <a:latin typeface="Myriad Pro" panose="020B0503030403020204" pitchFamily="34" charset="0"/>
            </a:endParaRPr>
          </a:p>
        </p:txBody>
      </p:sp>
      <p:sp>
        <p:nvSpPr>
          <p:cNvPr id="22" name="TextBox 21">
            <a:extLst>
              <a:ext uri="{FF2B5EF4-FFF2-40B4-BE49-F238E27FC236}">
                <a16:creationId xmlns:a16="http://schemas.microsoft.com/office/drawing/2014/main" id="{87BB8317-290D-485F-9AA0-E37F349CD8B6}"/>
              </a:ext>
            </a:extLst>
          </p:cNvPr>
          <p:cNvSpPr txBox="1">
            <a:spLocks noChangeArrowheads="1"/>
          </p:cNvSpPr>
          <p:nvPr/>
        </p:nvSpPr>
        <p:spPr bwMode="auto">
          <a:xfrm>
            <a:off x="6444208" y="4515349"/>
            <a:ext cx="1512168" cy="276999"/>
          </a:xfrm>
          <a:prstGeom prst="rect">
            <a:avLst/>
          </a:prstGeom>
          <a:solidFill>
            <a:schemeClr val="bg1">
              <a:lumMod val="50000"/>
            </a:schemeClr>
          </a:solidFill>
          <a:ln>
            <a:noFill/>
          </a:ln>
          <a:extLst/>
        </p:spPr>
        <p:txBody>
          <a:bodyPr wrap="square" tIns="0" bIns="0">
            <a:spAutoFit/>
          </a:bodyPr>
          <a:lstStyle>
            <a:lvl1pPr algn="just" eaLnBrk="0" hangingPunct="0">
              <a:lnSpc>
                <a:spcPct val="150000"/>
              </a:lnSpc>
              <a:spcBef>
                <a:spcPct val="20000"/>
              </a:spcBef>
              <a:buClr>
                <a:srgbClr val="960000"/>
              </a:buClr>
              <a:buBlip>
                <a:blip r:embed="rId4"/>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algn="ctr" eaLnBrk="1" hangingPunct="1">
              <a:lnSpc>
                <a:spcPct val="100000"/>
              </a:lnSpc>
              <a:spcBef>
                <a:spcPct val="0"/>
              </a:spcBef>
              <a:buClrTx/>
              <a:buFontTx/>
              <a:buNone/>
            </a:pPr>
            <a:r>
              <a:rPr lang="en-US" altLang="lt-LT" sz="1800" b="1">
                <a:solidFill>
                  <a:schemeClr val="bg1"/>
                </a:solidFill>
                <a:latin typeface="Myriad Pro" panose="020B0503030403020204" pitchFamily="34" charset="0"/>
              </a:rPr>
              <a:t>3-rooms</a:t>
            </a:r>
            <a:endParaRPr lang="lt-LT" altLang="lt-LT" sz="1100" b="1" dirty="0">
              <a:solidFill>
                <a:schemeClr val="bg1"/>
              </a:solidFill>
              <a:latin typeface="Myriad Pro" panose="020B0503030403020204" pitchFamily="34" charset="0"/>
            </a:endParaRPr>
          </a:p>
        </p:txBody>
      </p:sp>
      <p:grpSp>
        <p:nvGrpSpPr>
          <p:cNvPr id="11" name="Group 10">
            <a:extLst>
              <a:ext uri="{FF2B5EF4-FFF2-40B4-BE49-F238E27FC236}">
                <a16:creationId xmlns:a16="http://schemas.microsoft.com/office/drawing/2014/main" id="{EB54FFF6-9F4B-4A96-AD21-8E849BF7317D}"/>
              </a:ext>
            </a:extLst>
          </p:cNvPr>
          <p:cNvGrpSpPr/>
          <p:nvPr/>
        </p:nvGrpSpPr>
        <p:grpSpPr>
          <a:xfrm>
            <a:off x="0" y="6175706"/>
            <a:ext cx="9165751" cy="691087"/>
            <a:chOff x="0" y="6175706"/>
            <a:chExt cx="9165751" cy="691087"/>
          </a:xfrm>
        </p:grpSpPr>
        <p:sp>
          <p:nvSpPr>
            <p:cNvPr id="12" name="Rectangle 11">
              <a:extLst>
                <a:ext uri="{FF2B5EF4-FFF2-40B4-BE49-F238E27FC236}">
                  <a16:creationId xmlns:a16="http://schemas.microsoft.com/office/drawing/2014/main" id="{90B6A257-5954-4A14-B0BF-463457F671FE}"/>
                </a:ext>
              </a:extLst>
            </p:cNvPr>
            <p:cNvSpPr/>
            <p:nvPr/>
          </p:nvSpPr>
          <p:spPr>
            <a:xfrm>
              <a:off x="0" y="6175706"/>
              <a:ext cx="9165751" cy="691087"/>
            </a:xfrm>
            <a:prstGeom prst="rect">
              <a:avLst/>
            </a:prstGeom>
            <a:solidFill>
              <a:srgbClr val="003E7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t-LT"/>
            </a:p>
          </p:txBody>
        </p:sp>
        <p:pic>
          <p:nvPicPr>
            <p:cNvPr id="13" name="Picture 12">
              <a:extLst>
                <a:ext uri="{FF2B5EF4-FFF2-40B4-BE49-F238E27FC236}">
                  <a16:creationId xmlns:a16="http://schemas.microsoft.com/office/drawing/2014/main" id="{8FF4C110-A703-4694-9767-490059D782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0939" y="6251249"/>
              <a:ext cx="2381642" cy="540000"/>
            </a:xfrm>
            <a:prstGeom prst="rect">
              <a:avLst/>
            </a:prstGeom>
          </p:spPr>
        </p:pic>
        <p:pic>
          <p:nvPicPr>
            <p:cNvPr id="14" name="Picture 4" descr="Vaizdo rezultatas pagal uÅ¾klausÄ âgo vilniusâ">
              <a:extLst>
                <a:ext uri="{FF2B5EF4-FFF2-40B4-BE49-F238E27FC236}">
                  <a16:creationId xmlns:a16="http://schemas.microsoft.com/office/drawing/2014/main" id="{67912A60-4C4E-4BB0-A29C-4258AF68C43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4464" y="6371918"/>
              <a:ext cx="2072644" cy="2986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55976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C041E2A-62DC-46A3-8EA6-7DA652C6DDFC}"/>
              </a:ext>
            </a:extLst>
          </p:cNvPr>
          <p:cNvPicPr>
            <a:picLocks noChangeAspect="1"/>
          </p:cNvPicPr>
          <p:nvPr/>
        </p:nvPicPr>
        <p:blipFill rotWithShape="1">
          <a:blip r:embed="rId2">
            <a:extLst>
              <a:ext uri="{28A0092B-C50C-407E-A947-70E740481C1C}">
                <a14:useLocalDpi xmlns:a14="http://schemas.microsoft.com/office/drawing/2010/main" val="0"/>
              </a:ext>
            </a:extLst>
          </a:blip>
          <a:srcRect l="6949" t="6300"/>
          <a:stretch/>
        </p:blipFill>
        <p:spPr>
          <a:xfrm>
            <a:off x="772763" y="129459"/>
            <a:ext cx="7976754" cy="6425952"/>
          </a:xfrm>
          <a:prstGeom prst="rect">
            <a:avLst/>
          </a:prstGeom>
        </p:spPr>
      </p:pic>
      <p:sp>
        <p:nvSpPr>
          <p:cNvPr id="21" name="Rectangle 20">
            <a:extLst>
              <a:ext uri="{FF2B5EF4-FFF2-40B4-BE49-F238E27FC236}">
                <a16:creationId xmlns:a16="http://schemas.microsoft.com/office/drawing/2014/main" id="{30CB712E-AD50-4661-90BB-138D87D0EFE3}"/>
              </a:ext>
            </a:extLst>
          </p:cNvPr>
          <p:cNvSpPr/>
          <p:nvPr/>
        </p:nvSpPr>
        <p:spPr>
          <a:xfrm>
            <a:off x="35496" y="1268760"/>
            <a:ext cx="1730170" cy="4844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 name="Rectangle 21">
            <a:extLst>
              <a:ext uri="{FF2B5EF4-FFF2-40B4-BE49-F238E27FC236}">
                <a16:creationId xmlns:a16="http://schemas.microsoft.com/office/drawing/2014/main" id="{62667AC3-943C-436E-A901-F7DEFCE7CD54}"/>
              </a:ext>
            </a:extLst>
          </p:cNvPr>
          <p:cNvSpPr/>
          <p:nvPr/>
        </p:nvSpPr>
        <p:spPr>
          <a:xfrm>
            <a:off x="0" y="0"/>
            <a:ext cx="9144000" cy="504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lt-LT" sz="2000" dirty="0">
                <a:solidFill>
                  <a:srgbClr val="2D497D"/>
                </a:solidFill>
                <a:latin typeface="Myriad Pro Black" pitchFamily="34" charset="0"/>
              </a:rPr>
              <a:t>VILNIUS </a:t>
            </a:r>
            <a:r>
              <a:rPr lang="en-US" sz="2000" dirty="0">
                <a:solidFill>
                  <a:srgbClr val="2D497D"/>
                </a:solidFill>
                <a:latin typeface="Myriad Pro Black" pitchFamily="34" charset="0"/>
              </a:rPr>
              <a:t>MAP</a:t>
            </a:r>
            <a:endParaRPr lang="lt-LT" sz="2000" dirty="0">
              <a:solidFill>
                <a:srgbClr val="2D497D"/>
              </a:solidFill>
              <a:latin typeface="Myriad Pro Black" pitchFamily="34" charset="0"/>
            </a:endParaRPr>
          </a:p>
        </p:txBody>
      </p:sp>
      <p:sp>
        <p:nvSpPr>
          <p:cNvPr id="24" name="Rectangle 23">
            <a:extLst>
              <a:ext uri="{FF2B5EF4-FFF2-40B4-BE49-F238E27FC236}">
                <a16:creationId xmlns:a16="http://schemas.microsoft.com/office/drawing/2014/main" id="{AD48FA49-ED4B-4687-B6EB-E0837A7066D5}"/>
              </a:ext>
            </a:extLst>
          </p:cNvPr>
          <p:cNvSpPr/>
          <p:nvPr/>
        </p:nvSpPr>
        <p:spPr>
          <a:xfrm>
            <a:off x="7077647" y="1352035"/>
            <a:ext cx="1869725" cy="2220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5" name="Oval 24">
            <a:extLst>
              <a:ext uri="{FF2B5EF4-FFF2-40B4-BE49-F238E27FC236}">
                <a16:creationId xmlns:a16="http://schemas.microsoft.com/office/drawing/2014/main" id="{8F11FA3E-B1D2-4C8D-93B7-17E3B88E3B8F}"/>
              </a:ext>
            </a:extLst>
          </p:cNvPr>
          <p:cNvSpPr>
            <a:spLocks noChangeAspect="1"/>
          </p:cNvSpPr>
          <p:nvPr/>
        </p:nvSpPr>
        <p:spPr>
          <a:xfrm>
            <a:off x="4428064" y="3141048"/>
            <a:ext cx="720000" cy="720000"/>
          </a:xfrm>
          <a:prstGeom prst="ellipse">
            <a:avLst/>
          </a:prstGeom>
          <a:noFill/>
          <a:ln w="34925">
            <a:solidFill>
              <a:srgbClr val="7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6" name="Oval 25">
            <a:extLst>
              <a:ext uri="{FF2B5EF4-FFF2-40B4-BE49-F238E27FC236}">
                <a16:creationId xmlns:a16="http://schemas.microsoft.com/office/drawing/2014/main" id="{9CF1A5EE-C039-47B2-A13E-33F23895AAFC}"/>
              </a:ext>
            </a:extLst>
          </p:cNvPr>
          <p:cNvSpPr/>
          <p:nvPr/>
        </p:nvSpPr>
        <p:spPr>
          <a:xfrm>
            <a:off x="2699792" y="1484784"/>
            <a:ext cx="3960000" cy="3960000"/>
          </a:xfrm>
          <a:prstGeom prst="ellipse">
            <a:avLst/>
          </a:prstGeom>
          <a:noFill/>
          <a:ln w="34925">
            <a:solidFill>
              <a:srgbClr val="CC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27" name="Straight Connector 26">
            <a:extLst>
              <a:ext uri="{FF2B5EF4-FFF2-40B4-BE49-F238E27FC236}">
                <a16:creationId xmlns:a16="http://schemas.microsoft.com/office/drawing/2014/main" id="{C3FA355A-CA33-48B4-8FC4-32204A1E7DC6}"/>
              </a:ext>
            </a:extLst>
          </p:cNvPr>
          <p:cNvCxnSpPr/>
          <p:nvPr/>
        </p:nvCxnSpPr>
        <p:spPr>
          <a:xfrm>
            <a:off x="4761139" y="2060848"/>
            <a:ext cx="4116627" cy="0"/>
          </a:xfrm>
          <a:prstGeom prst="line">
            <a:avLst/>
          </a:prstGeom>
          <a:ln w="38100">
            <a:solidFill>
              <a:srgbClr val="CC9900"/>
            </a:solidFill>
            <a:head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197A71D-5EB2-40D0-881A-9F58CC83F421}"/>
              </a:ext>
            </a:extLst>
          </p:cNvPr>
          <p:cNvCxnSpPr/>
          <p:nvPr/>
        </p:nvCxnSpPr>
        <p:spPr>
          <a:xfrm>
            <a:off x="4761139" y="3704157"/>
            <a:ext cx="4131325" cy="12875"/>
          </a:xfrm>
          <a:prstGeom prst="line">
            <a:avLst/>
          </a:prstGeom>
          <a:ln w="38100">
            <a:solidFill>
              <a:srgbClr val="C00000"/>
            </a:solidFill>
            <a:headEnd type="ova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5A98FBF-AA5E-40A3-A90C-205BB9AA7A97}"/>
              </a:ext>
            </a:extLst>
          </p:cNvPr>
          <p:cNvSpPr txBox="1">
            <a:spLocks noChangeArrowheads="1"/>
          </p:cNvSpPr>
          <p:nvPr/>
        </p:nvSpPr>
        <p:spPr bwMode="auto">
          <a:xfrm>
            <a:off x="7437607" y="1422192"/>
            <a:ext cx="1440159" cy="615553"/>
          </a:xfrm>
          <a:prstGeom prst="rect">
            <a:avLst/>
          </a:prstGeom>
          <a:solidFill>
            <a:srgbClr val="CC9900"/>
          </a:solidFill>
          <a:ln>
            <a:noFill/>
          </a:ln>
          <a:extLst/>
        </p:spPr>
        <p:txBody>
          <a:bodyPr wrap="square">
            <a:spAutoFit/>
          </a:bodyPr>
          <a:lstStyle>
            <a:lvl1pPr algn="just" eaLnBrk="0" hangingPunct="0">
              <a:lnSpc>
                <a:spcPct val="150000"/>
              </a:lnSpc>
              <a:spcBef>
                <a:spcPct val="20000"/>
              </a:spcBef>
              <a:buClr>
                <a:srgbClr val="960000"/>
              </a:buClr>
              <a:buBlip>
                <a:blip r:embed="rId3"/>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algn="ctr" eaLnBrk="1" hangingPunct="1">
              <a:lnSpc>
                <a:spcPct val="100000"/>
              </a:lnSpc>
              <a:spcBef>
                <a:spcPct val="0"/>
              </a:spcBef>
              <a:buClrTx/>
              <a:buFontTx/>
              <a:buNone/>
            </a:pPr>
            <a:r>
              <a:rPr lang="lt-LT" altLang="lt-LT" sz="2000" b="1" dirty="0">
                <a:solidFill>
                  <a:schemeClr val="bg1"/>
                </a:solidFill>
                <a:latin typeface="Myriad Pro" panose="020B0503030403020204" pitchFamily="34" charset="0"/>
              </a:rPr>
              <a:t>180-</a:t>
            </a:r>
            <a:r>
              <a:rPr lang="en-US" altLang="lt-LT" sz="2000" b="1" dirty="0">
                <a:solidFill>
                  <a:schemeClr val="bg1"/>
                </a:solidFill>
                <a:latin typeface="Myriad Pro" panose="020B0503030403020204" pitchFamily="34" charset="0"/>
              </a:rPr>
              <a:t>400</a:t>
            </a:r>
          </a:p>
          <a:p>
            <a:pPr algn="ctr" eaLnBrk="1" hangingPunct="1">
              <a:lnSpc>
                <a:spcPct val="100000"/>
              </a:lnSpc>
              <a:spcBef>
                <a:spcPct val="0"/>
              </a:spcBef>
              <a:buClrTx/>
              <a:buFontTx/>
              <a:buNone/>
            </a:pPr>
            <a:r>
              <a:rPr lang="lt-LT" altLang="lt-LT" dirty="0">
                <a:solidFill>
                  <a:schemeClr val="bg1"/>
                </a:solidFill>
                <a:latin typeface="Myriad Pro" panose="020B0503030403020204" pitchFamily="34" charset="0"/>
              </a:rPr>
              <a:t>Eur</a:t>
            </a:r>
            <a:r>
              <a:rPr lang="en-US" altLang="lt-LT" dirty="0">
                <a:solidFill>
                  <a:schemeClr val="bg1"/>
                </a:solidFill>
                <a:latin typeface="Myriad Pro" panose="020B0503030403020204" pitchFamily="34" charset="0"/>
              </a:rPr>
              <a:t>/month</a:t>
            </a:r>
            <a:endParaRPr lang="lt-LT" altLang="lt-LT" baseline="30000" dirty="0">
              <a:solidFill>
                <a:schemeClr val="bg1"/>
              </a:solidFill>
              <a:latin typeface="Myriad Pro" panose="020B0503030403020204" pitchFamily="34" charset="0"/>
            </a:endParaRPr>
          </a:p>
        </p:txBody>
      </p:sp>
      <p:sp>
        <p:nvSpPr>
          <p:cNvPr id="30" name="TextBox 29">
            <a:extLst>
              <a:ext uri="{FF2B5EF4-FFF2-40B4-BE49-F238E27FC236}">
                <a16:creationId xmlns:a16="http://schemas.microsoft.com/office/drawing/2014/main" id="{7FECC197-8043-450B-B47B-A53C1A7502A2}"/>
              </a:ext>
            </a:extLst>
          </p:cNvPr>
          <p:cNvSpPr txBox="1">
            <a:spLocks noChangeArrowheads="1"/>
          </p:cNvSpPr>
          <p:nvPr/>
        </p:nvSpPr>
        <p:spPr bwMode="auto">
          <a:xfrm>
            <a:off x="7456122" y="3088603"/>
            <a:ext cx="1440000" cy="615553"/>
          </a:xfrm>
          <a:prstGeom prst="rect">
            <a:avLst/>
          </a:prstGeom>
          <a:solidFill>
            <a:srgbClr val="C00000"/>
          </a:solidFill>
          <a:ln>
            <a:noFill/>
          </a:ln>
          <a:extLst/>
        </p:spPr>
        <p:txBody>
          <a:bodyPr wrap="square">
            <a:spAutoFit/>
          </a:bodyPr>
          <a:lstStyle>
            <a:lvl1pPr algn="just" eaLnBrk="0" hangingPunct="0">
              <a:lnSpc>
                <a:spcPct val="150000"/>
              </a:lnSpc>
              <a:spcBef>
                <a:spcPct val="20000"/>
              </a:spcBef>
              <a:buClr>
                <a:srgbClr val="960000"/>
              </a:buClr>
              <a:buBlip>
                <a:blip r:embed="rId3"/>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algn="ctr" eaLnBrk="1" hangingPunct="1">
              <a:lnSpc>
                <a:spcPct val="100000"/>
              </a:lnSpc>
              <a:spcBef>
                <a:spcPct val="0"/>
              </a:spcBef>
              <a:buClrTx/>
              <a:buFontTx/>
              <a:buNone/>
            </a:pPr>
            <a:r>
              <a:rPr lang="en-US" altLang="lt-LT" sz="2000" b="1" dirty="0">
                <a:solidFill>
                  <a:schemeClr val="bg1"/>
                </a:solidFill>
                <a:latin typeface="Myriad Pro" panose="020B0503030403020204" pitchFamily="34" charset="0"/>
              </a:rPr>
              <a:t>30</a:t>
            </a:r>
            <a:r>
              <a:rPr lang="lt-LT" altLang="lt-LT" sz="2000" b="1" dirty="0">
                <a:solidFill>
                  <a:schemeClr val="bg1"/>
                </a:solidFill>
                <a:latin typeface="Myriad Pro" panose="020B0503030403020204" pitchFamily="34" charset="0"/>
              </a:rPr>
              <a:t>0-</a:t>
            </a:r>
            <a:r>
              <a:rPr lang="en-US" altLang="lt-LT" sz="2000" b="1" dirty="0">
                <a:solidFill>
                  <a:schemeClr val="bg1"/>
                </a:solidFill>
                <a:latin typeface="Myriad Pro" panose="020B0503030403020204" pitchFamily="34" charset="0"/>
              </a:rPr>
              <a:t>9</a:t>
            </a:r>
            <a:r>
              <a:rPr lang="lt-LT" altLang="lt-LT" sz="2000" b="1" dirty="0">
                <a:solidFill>
                  <a:schemeClr val="bg1"/>
                </a:solidFill>
                <a:latin typeface="Myriad Pro" panose="020B0503030403020204" pitchFamily="34" charset="0"/>
              </a:rPr>
              <a:t>00</a:t>
            </a:r>
            <a:endParaRPr lang="en-US" altLang="lt-LT" sz="2000" b="1" dirty="0">
              <a:solidFill>
                <a:schemeClr val="bg1"/>
              </a:solidFill>
              <a:latin typeface="Myriad Pro" panose="020B0503030403020204" pitchFamily="34" charset="0"/>
            </a:endParaRPr>
          </a:p>
          <a:p>
            <a:pPr algn="ctr" eaLnBrk="1" hangingPunct="1">
              <a:lnSpc>
                <a:spcPct val="100000"/>
              </a:lnSpc>
              <a:spcBef>
                <a:spcPct val="0"/>
              </a:spcBef>
              <a:buClrTx/>
              <a:buFontTx/>
              <a:buNone/>
            </a:pPr>
            <a:r>
              <a:rPr lang="lt-LT" altLang="lt-LT" dirty="0">
                <a:solidFill>
                  <a:schemeClr val="bg1"/>
                </a:solidFill>
                <a:latin typeface="Myriad Pro" panose="020B0503030403020204" pitchFamily="34" charset="0"/>
              </a:rPr>
              <a:t>Eur</a:t>
            </a:r>
            <a:r>
              <a:rPr lang="en-US" altLang="lt-LT" dirty="0">
                <a:solidFill>
                  <a:schemeClr val="bg1"/>
                </a:solidFill>
                <a:latin typeface="Myriad Pro" panose="020B0503030403020204" pitchFamily="34" charset="0"/>
              </a:rPr>
              <a:t>/month</a:t>
            </a:r>
            <a:endParaRPr lang="lt-LT" altLang="lt-LT" baseline="30000" dirty="0">
              <a:solidFill>
                <a:schemeClr val="bg1"/>
              </a:solidFill>
              <a:latin typeface="Myriad Pro" panose="020B0503030403020204" pitchFamily="34" charset="0"/>
            </a:endParaRPr>
          </a:p>
        </p:txBody>
      </p:sp>
      <p:sp>
        <p:nvSpPr>
          <p:cNvPr id="31" name="TextBox 16">
            <a:extLst>
              <a:ext uri="{FF2B5EF4-FFF2-40B4-BE49-F238E27FC236}">
                <a16:creationId xmlns:a16="http://schemas.microsoft.com/office/drawing/2014/main" id="{5E3E0F8C-FB6A-4E5D-A291-EBF21C5505BA}"/>
              </a:ext>
            </a:extLst>
          </p:cNvPr>
          <p:cNvSpPr txBox="1">
            <a:spLocks noChangeArrowheads="1"/>
          </p:cNvSpPr>
          <p:nvPr/>
        </p:nvSpPr>
        <p:spPr bwMode="auto">
          <a:xfrm>
            <a:off x="7629444" y="5836755"/>
            <a:ext cx="14070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lnSpc>
                <a:spcPct val="150000"/>
              </a:lnSpc>
              <a:spcBef>
                <a:spcPct val="20000"/>
              </a:spcBef>
              <a:buClr>
                <a:srgbClr val="960000"/>
              </a:buClr>
              <a:buBlip>
                <a:blip r:embed="rId4"/>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algn="l" eaLnBrk="1" hangingPunct="1">
              <a:lnSpc>
                <a:spcPct val="100000"/>
              </a:lnSpc>
              <a:spcBef>
                <a:spcPct val="0"/>
              </a:spcBef>
              <a:buClrTx/>
              <a:buFontTx/>
              <a:buNone/>
            </a:pPr>
            <a:r>
              <a:rPr lang="en-US" altLang="lt-LT" sz="1200" dirty="0">
                <a:latin typeface="Myriad Pro" panose="020B0503030403020204" pitchFamily="34" charset="0"/>
              </a:rPr>
              <a:t>Source:  </a:t>
            </a:r>
            <a:r>
              <a:rPr lang="lt-LT" altLang="lt-LT" sz="1200" dirty="0">
                <a:latin typeface="Myriad Pro" panose="020B0503030403020204" pitchFamily="34" charset="0"/>
              </a:rPr>
              <a:t>Ober-Haus</a:t>
            </a:r>
          </a:p>
        </p:txBody>
      </p:sp>
      <p:sp>
        <p:nvSpPr>
          <p:cNvPr id="32" name="Rectangle 3">
            <a:extLst>
              <a:ext uri="{FF2B5EF4-FFF2-40B4-BE49-F238E27FC236}">
                <a16:creationId xmlns:a16="http://schemas.microsoft.com/office/drawing/2014/main" id="{533A1ACD-5885-4AA9-89B3-AD40EEA24567}"/>
              </a:ext>
            </a:extLst>
          </p:cNvPr>
          <p:cNvSpPr>
            <a:spLocks noChangeArrowheads="1"/>
          </p:cNvSpPr>
          <p:nvPr/>
        </p:nvSpPr>
        <p:spPr bwMode="auto">
          <a:xfrm>
            <a:off x="217314" y="1110186"/>
            <a:ext cx="2699767" cy="504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just" eaLnBrk="0" hangingPunct="0">
              <a:lnSpc>
                <a:spcPct val="150000"/>
              </a:lnSpc>
              <a:spcBef>
                <a:spcPct val="20000"/>
              </a:spcBef>
              <a:buClr>
                <a:srgbClr val="960000"/>
              </a:buClr>
              <a:buBlip>
                <a:blip r:embed="rId3"/>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eaLnBrk="1" hangingPunct="1">
              <a:lnSpc>
                <a:spcPct val="100000"/>
              </a:lnSpc>
              <a:spcBef>
                <a:spcPts val="0"/>
              </a:spcBef>
              <a:buFont typeface="+mj-lt"/>
              <a:buAutoNum type="arabicPeriod"/>
            </a:pPr>
            <a:endParaRPr lang="lt-LT" altLang="lt-LT" dirty="0"/>
          </a:p>
          <a:p>
            <a:pPr>
              <a:lnSpc>
                <a:spcPct val="100000"/>
              </a:lnSpc>
              <a:spcBef>
                <a:spcPts val="0"/>
              </a:spcBef>
              <a:buFont typeface="+mj-lt"/>
              <a:buAutoNum type="arabicPeriod"/>
            </a:pPr>
            <a:r>
              <a:rPr lang="lt-LT" dirty="0">
                <a:latin typeface="Myriad Pro" panose="020B0503030403020204" pitchFamily="34" charset="0"/>
              </a:rPr>
              <a:t>Verkiai</a:t>
            </a:r>
          </a:p>
          <a:p>
            <a:pPr>
              <a:lnSpc>
                <a:spcPct val="100000"/>
              </a:lnSpc>
              <a:spcBef>
                <a:spcPts val="0"/>
              </a:spcBef>
              <a:buFont typeface="+mj-lt"/>
              <a:buAutoNum type="arabicPeriod"/>
            </a:pPr>
            <a:r>
              <a:rPr lang="lt-LT" dirty="0">
                <a:latin typeface="Myriad Pro" panose="020B0503030403020204" pitchFamily="34" charset="0"/>
              </a:rPr>
              <a:t>Antakalnis</a:t>
            </a:r>
          </a:p>
          <a:p>
            <a:pPr>
              <a:lnSpc>
                <a:spcPct val="100000"/>
              </a:lnSpc>
              <a:spcBef>
                <a:spcPts val="0"/>
              </a:spcBef>
              <a:buFont typeface="+mj-lt"/>
              <a:buAutoNum type="arabicPeriod"/>
            </a:pPr>
            <a:r>
              <a:rPr lang="lt-LT" dirty="0">
                <a:latin typeface="Myriad Pro" panose="020B0503030403020204" pitchFamily="34" charset="0"/>
              </a:rPr>
              <a:t>Pašilaičiai</a:t>
            </a:r>
          </a:p>
          <a:p>
            <a:pPr>
              <a:lnSpc>
                <a:spcPct val="100000"/>
              </a:lnSpc>
              <a:spcBef>
                <a:spcPts val="0"/>
              </a:spcBef>
              <a:buFont typeface="+mj-lt"/>
              <a:buAutoNum type="arabicPeriod"/>
            </a:pPr>
            <a:r>
              <a:rPr lang="lt-LT" dirty="0">
                <a:latin typeface="Myriad Pro" panose="020B0503030403020204" pitchFamily="34" charset="0"/>
              </a:rPr>
              <a:t>Fabijoniškės</a:t>
            </a:r>
          </a:p>
          <a:p>
            <a:pPr>
              <a:lnSpc>
                <a:spcPct val="100000"/>
              </a:lnSpc>
              <a:spcBef>
                <a:spcPts val="0"/>
              </a:spcBef>
              <a:buFont typeface="+mj-lt"/>
              <a:buAutoNum type="arabicPeriod"/>
            </a:pPr>
            <a:r>
              <a:rPr lang="lt-LT" dirty="0">
                <a:latin typeface="Myriad Pro" panose="020B0503030403020204" pitchFamily="34" charset="0"/>
              </a:rPr>
              <a:t>Pilaitė</a:t>
            </a:r>
          </a:p>
          <a:p>
            <a:pPr>
              <a:lnSpc>
                <a:spcPct val="100000"/>
              </a:lnSpc>
              <a:spcBef>
                <a:spcPts val="0"/>
              </a:spcBef>
              <a:buFont typeface="+mj-lt"/>
              <a:buAutoNum type="arabicPeriod"/>
            </a:pPr>
            <a:r>
              <a:rPr lang="lt-LT" dirty="0">
                <a:latin typeface="Myriad Pro" panose="020B0503030403020204" pitchFamily="34" charset="0"/>
              </a:rPr>
              <a:t>Justiniškės</a:t>
            </a:r>
          </a:p>
          <a:p>
            <a:pPr>
              <a:lnSpc>
                <a:spcPct val="100000"/>
              </a:lnSpc>
              <a:spcBef>
                <a:spcPts val="0"/>
              </a:spcBef>
              <a:buFont typeface="+mj-lt"/>
              <a:buAutoNum type="arabicPeriod"/>
            </a:pPr>
            <a:r>
              <a:rPr lang="lt-LT" dirty="0">
                <a:latin typeface="Myriad Pro" panose="020B0503030403020204" pitchFamily="34" charset="0"/>
              </a:rPr>
              <a:t>Viršuliškės</a:t>
            </a:r>
          </a:p>
          <a:p>
            <a:pPr>
              <a:lnSpc>
                <a:spcPct val="100000"/>
              </a:lnSpc>
              <a:spcBef>
                <a:spcPts val="0"/>
              </a:spcBef>
              <a:buFont typeface="+mj-lt"/>
              <a:buAutoNum type="arabicPeriod"/>
            </a:pPr>
            <a:r>
              <a:rPr lang="lt-LT" dirty="0">
                <a:latin typeface="Myriad Pro" panose="020B0503030403020204" pitchFamily="34" charset="0"/>
              </a:rPr>
              <a:t>Šeškinė</a:t>
            </a:r>
          </a:p>
          <a:p>
            <a:pPr>
              <a:lnSpc>
                <a:spcPct val="100000"/>
              </a:lnSpc>
              <a:spcBef>
                <a:spcPts val="0"/>
              </a:spcBef>
              <a:buFont typeface="+mj-lt"/>
              <a:buAutoNum type="arabicPeriod"/>
            </a:pPr>
            <a:r>
              <a:rPr lang="lt-LT" dirty="0">
                <a:latin typeface="Myriad Pro" panose="020B0503030403020204" pitchFamily="34" charset="0"/>
              </a:rPr>
              <a:t>Šnipiškės</a:t>
            </a:r>
          </a:p>
          <a:p>
            <a:pPr>
              <a:lnSpc>
                <a:spcPct val="100000"/>
              </a:lnSpc>
              <a:spcBef>
                <a:spcPts val="0"/>
              </a:spcBef>
              <a:buFont typeface="+mj-lt"/>
              <a:buAutoNum type="arabicPeriod"/>
            </a:pPr>
            <a:r>
              <a:rPr lang="lt-LT" dirty="0">
                <a:latin typeface="Myriad Pro" panose="020B0503030403020204" pitchFamily="34" charset="0"/>
              </a:rPr>
              <a:t>Žirmūnai</a:t>
            </a:r>
          </a:p>
          <a:p>
            <a:pPr>
              <a:lnSpc>
                <a:spcPct val="100000"/>
              </a:lnSpc>
              <a:spcBef>
                <a:spcPts val="0"/>
              </a:spcBef>
              <a:buFont typeface="+mj-lt"/>
              <a:buAutoNum type="arabicPeriod"/>
            </a:pPr>
            <a:r>
              <a:rPr lang="lt-LT" dirty="0">
                <a:latin typeface="Myriad Pro" panose="020B0503030403020204" pitchFamily="34" charset="0"/>
              </a:rPr>
              <a:t>Karoliniškės</a:t>
            </a:r>
          </a:p>
          <a:p>
            <a:pPr>
              <a:lnSpc>
                <a:spcPct val="100000"/>
              </a:lnSpc>
              <a:spcBef>
                <a:spcPts val="0"/>
              </a:spcBef>
              <a:buFont typeface="+mj-lt"/>
              <a:buAutoNum type="arabicPeriod"/>
            </a:pPr>
            <a:r>
              <a:rPr lang="lt-LT" dirty="0">
                <a:latin typeface="Myriad Pro" panose="020B0503030403020204" pitchFamily="34" charset="0"/>
              </a:rPr>
              <a:t>Žvėrynas</a:t>
            </a:r>
          </a:p>
          <a:p>
            <a:pPr>
              <a:lnSpc>
                <a:spcPct val="100000"/>
              </a:lnSpc>
              <a:spcBef>
                <a:spcPts val="0"/>
              </a:spcBef>
              <a:buFont typeface="+mj-lt"/>
              <a:buAutoNum type="arabicPeriod"/>
            </a:pPr>
            <a:r>
              <a:rPr lang="lt-LT" dirty="0">
                <a:latin typeface="Myriad Pro" panose="020B0503030403020204" pitchFamily="34" charset="0"/>
              </a:rPr>
              <a:t>Grigiškės</a:t>
            </a:r>
          </a:p>
          <a:p>
            <a:pPr>
              <a:lnSpc>
                <a:spcPct val="100000"/>
              </a:lnSpc>
              <a:spcBef>
                <a:spcPts val="0"/>
              </a:spcBef>
              <a:buFont typeface="+mj-lt"/>
              <a:buAutoNum type="arabicPeriod"/>
            </a:pPr>
            <a:r>
              <a:rPr lang="lt-LT" dirty="0">
                <a:latin typeface="Myriad Pro" panose="020B0503030403020204" pitchFamily="34" charset="0"/>
              </a:rPr>
              <a:t>Lazdynai</a:t>
            </a:r>
          </a:p>
          <a:p>
            <a:pPr>
              <a:lnSpc>
                <a:spcPct val="100000"/>
              </a:lnSpc>
              <a:spcBef>
                <a:spcPts val="0"/>
              </a:spcBef>
              <a:buFont typeface="+mj-lt"/>
              <a:buAutoNum type="arabicPeriod"/>
            </a:pPr>
            <a:r>
              <a:rPr lang="lt-LT" dirty="0">
                <a:latin typeface="Myriad Pro" panose="020B0503030403020204" pitchFamily="34" charset="0"/>
              </a:rPr>
              <a:t>Vilkpėdė</a:t>
            </a:r>
          </a:p>
          <a:p>
            <a:pPr>
              <a:lnSpc>
                <a:spcPct val="100000"/>
              </a:lnSpc>
              <a:spcBef>
                <a:spcPts val="0"/>
              </a:spcBef>
              <a:buFont typeface="+mj-lt"/>
              <a:buAutoNum type="arabicPeriod"/>
            </a:pPr>
            <a:r>
              <a:rPr lang="lt-LT" dirty="0">
                <a:latin typeface="Myriad Pro" panose="020B0503030403020204" pitchFamily="34" charset="0"/>
              </a:rPr>
              <a:t>Naujamiestis</a:t>
            </a:r>
          </a:p>
          <a:p>
            <a:pPr>
              <a:lnSpc>
                <a:spcPct val="100000"/>
              </a:lnSpc>
              <a:spcBef>
                <a:spcPts val="0"/>
              </a:spcBef>
              <a:buFont typeface="+mj-lt"/>
              <a:buAutoNum type="arabicPeriod"/>
            </a:pPr>
            <a:r>
              <a:rPr lang="lt-LT" dirty="0">
                <a:latin typeface="Myriad Pro" panose="020B0503030403020204" pitchFamily="34" charset="0"/>
              </a:rPr>
              <a:t>Senamiestis (</a:t>
            </a:r>
            <a:r>
              <a:rPr lang="lt-LT" dirty="0" err="1">
                <a:latin typeface="Myriad Pro" panose="020B0503030403020204" pitchFamily="34" charset="0"/>
              </a:rPr>
              <a:t>Old</a:t>
            </a:r>
            <a:r>
              <a:rPr lang="lt-LT" dirty="0">
                <a:latin typeface="Myriad Pro" panose="020B0503030403020204" pitchFamily="34" charset="0"/>
              </a:rPr>
              <a:t> </a:t>
            </a:r>
            <a:r>
              <a:rPr lang="lt-LT" dirty="0" err="1">
                <a:latin typeface="Myriad Pro" panose="020B0503030403020204" pitchFamily="34" charset="0"/>
              </a:rPr>
              <a:t>Town</a:t>
            </a:r>
            <a:r>
              <a:rPr lang="lt-LT" dirty="0">
                <a:latin typeface="Myriad Pro" panose="020B0503030403020204" pitchFamily="34" charset="0"/>
              </a:rPr>
              <a:t>)</a:t>
            </a:r>
          </a:p>
          <a:p>
            <a:pPr>
              <a:lnSpc>
                <a:spcPct val="100000"/>
              </a:lnSpc>
              <a:spcBef>
                <a:spcPts val="0"/>
              </a:spcBef>
              <a:buFont typeface="+mj-lt"/>
              <a:buAutoNum type="arabicPeriod"/>
            </a:pPr>
            <a:r>
              <a:rPr lang="lt-LT" dirty="0">
                <a:latin typeface="Myriad Pro" panose="020B0503030403020204" pitchFamily="34" charset="0"/>
              </a:rPr>
              <a:t>Naujoji Vilnia</a:t>
            </a:r>
          </a:p>
          <a:p>
            <a:pPr>
              <a:lnSpc>
                <a:spcPct val="100000"/>
              </a:lnSpc>
              <a:spcBef>
                <a:spcPts val="0"/>
              </a:spcBef>
              <a:buFont typeface="+mj-lt"/>
              <a:buAutoNum type="arabicPeriod"/>
            </a:pPr>
            <a:r>
              <a:rPr lang="lt-LT" dirty="0">
                <a:latin typeface="Myriad Pro" panose="020B0503030403020204" pitchFamily="34" charset="0"/>
              </a:rPr>
              <a:t>Paneriai</a:t>
            </a:r>
          </a:p>
          <a:p>
            <a:pPr>
              <a:lnSpc>
                <a:spcPct val="100000"/>
              </a:lnSpc>
              <a:spcBef>
                <a:spcPts val="0"/>
              </a:spcBef>
              <a:buFont typeface="+mj-lt"/>
              <a:buAutoNum type="arabicPeriod"/>
            </a:pPr>
            <a:r>
              <a:rPr lang="lt-LT" dirty="0">
                <a:latin typeface="Myriad Pro" panose="020B0503030403020204" pitchFamily="34" charset="0"/>
              </a:rPr>
              <a:t>Naujininkai</a:t>
            </a:r>
          </a:p>
          <a:p>
            <a:pPr>
              <a:lnSpc>
                <a:spcPct val="100000"/>
              </a:lnSpc>
              <a:spcBef>
                <a:spcPts val="0"/>
              </a:spcBef>
              <a:buFont typeface="+mj-lt"/>
              <a:buAutoNum type="arabicPeriod"/>
            </a:pPr>
            <a:r>
              <a:rPr lang="lt-LT" dirty="0">
                <a:latin typeface="Myriad Pro" panose="020B0503030403020204" pitchFamily="34" charset="0"/>
              </a:rPr>
              <a:t>Rasos</a:t>
            </a:r>
          </a:p>
          <a:p>
            <a:pPr eaLnBrk="1" hangingPunct="1">
              <a:lnSpc>
                <a:spcPct val="100000"/>
              </a:lnSpc>
              <a:spcBef>
                <a:spcPts val="0"/>
              </a:spcBef>
              <a:buFont typeface="+mj-lt"/>
              <a:buAutoNum type="arabicPeriod"/>
            </a:pPr>
            <a:endParaRPr lang="en-US" altLang="lt-LT" dirty="0"/>
          </a:p>
          <a:p>
            <a:pPr eaLnBrk="1" hangingPunct="1">
              <a:lnSpc>
                <a:spcPct val="100000"/>
              </a:lnSpc>
              <a:spcBef>
                <a:spcPts val="0"/>
              </a:spcBef>
              <a:buFont typeface="+mj-lt"/>
              <a:buAutoNum type="arabicPeriod"/>
            </a:pPr>
            <a:endParaRPr lang="en-US" altLang="lt-LT" dirty="0"/>
          </a:p>
          <a:p>
            <a:pPr eaLnBrk="1" hangingPunct="1">
              <a:lnSpc>
                <a:spcPct val="100000"/>
              </a:lnSpc>
              <a:spcBef>
                <a:spcPts val="0"/>
              </a:spcBef>
              <a:buFont typeface="+mj-lt"/>
              <a:buAutoNum type="arabicPeriod"/>
            </a:pPr>
            <a:endParaRPr lang="lt-LT" altLang="lt-LT" dirty="0"/>
          </a:p>
        </p:txBody>
      </p:sp>
      <p:sp>
        <p:nvSpPr>
          <p:cNvPr id="33" name="Rectangle 3">
            <a:extLst>
              <a:ext uri="{FF2B5EF4-FFF2-40B4-BE49-F238E27FC236}">
                <a16:creationId xmlns:a16="http://schemas.microsoft.com/office/drawing/2014/main" id="{519A1606-58D6-4EEF-A4F6-67A9A29F162A}"/>
              </a:ext>
            </a:extLst>
          </p:cNvPr>
          <p:cNvSpPr>
            <a:spLocks noChangeArrowheads="1"/>
          </p:cNvSpPr>
          <p:nvPr/>
        </p:nvSpPr>
        <p:spPr bwMode="auto">
          <a:xfrm>
            <a:off x="0" y="604923"/>
            <a:ext cx="3203848" cy="55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just" eaLnBrk="0" hangingPunct="0">
              <a:lnSpc>
                <a:spcPct val="150000"/>
              </a:lnSpc>
              <a:spcBef>
                <a:spcPct val="20000"/>
              </a:spcBef>
              <a:buClr>
                <a:srgbClr val="960000"/>
              </a:buClr>
              <a:buBlip>
                <a:blip r:embed="rId3"/>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marL="0" indent="0" algn="ctr" eaLnBrk="1" hangingPunct="1">
              <a:lnSpc>
                <a:spcPct val="100000"/>
              </a:lnSpc>
              <a:spcBef>
                <a:spcPts val="0"/>
              </a:spcBef>
              <a:buNone/>
            </a:pPr>
            <a:r>
              <a:rPr lang="lt-LT" altLang="lt-LT" sz="1600" b="1" dirty="0">
                <a:latin typeface="Myriad Pro" panose="020B0503030403020204" pitchFamily="34" charset="0"/>
              </a:rPr>
              <a:t>APARTMENT RENTS IN VILNIUS</a:t>
            </a:r>
          </a:p>
          <a:p>
            <a:pPr marL="0" indent="0" algn="ctr" eaLnBrk="1" hangingPunct="1">
              <a:lnSpc>
                <a:spcPct val="100000"/>
              </a:lnSpc>
              <a:spcBef>
                <a:spcPts val="0"/>
              </a:spcBef>
              <a:buNone/>
            </a:pPr>
            <a:r>
              <a:rPr lang="en-US" altLang="lt-LT" sz="1600" dirty="0">
                <a:latin typeface="Myriad Pro" panose="020B0503030403020204" pitchFamily="34" charset="0"/>
              </a:rPr>
              <a:t>(start-</a:t>
            </a:r>
            <a:r>
              <a:rPr lang="lt-LT" altLang="lt-LT" sz="1600" dirty="0">
                <a:latin typeface="Myriad Pro" panose="020B0503030403020204" pitchFamily="34" charset="0"/>
              </a:rPr>
              <a:t>201</a:t>
            </a:r>
            <a:r>
              <a:rPr lang="en-US" altLang="lt-LT" sz="1600" dirty="0">
                <a:latin typeface="Myriad Pro" panose="020B0503030403020204" pitchFamily="34" charset="0"/>
              </a:rPr>
              <a:t>9</a:t>
            </a:r>
            <a:r>
              <a:rPr lang="lt-LT" altLang="lt-LT" sz="1600" dirty="0">
                <a:latin typeface="Myriad Pro" panose="020B0503030403020204" pitchFamily="34" charset="0"/>
              </a:rPr>
              <a:t>, EUR/</a:t>
            </a:r>
            <a:r>
              <a:rPr lang="lt-LT" altLang="lt-LT" sz="1600" dirty="0" err="1">
                <a:latin typeface="Myriad Pro" panose="020B0503030403020204" pitchFamily="34" charset="0"/>
              </a:rPr>
              <a:t>month</a:t>
            </a:r>
            <a:r>
              <a:rPr lang="en-US" altLang="lt-LT" sz="1600" dirty="0">
                <a:latin typeface="Myriad Pro" panose="020B0503030403020204" pitchFamily="34" charset="0"/>
              </a:rPr>
              <a:t>)</a:t>
            </a:r>
            <a:endParaRPr lang="lt-LT" altLang="lt-LT" sz="1600" dirty="0">
              <a:latin typeface="Myriad Pro" panose="020B0503030403020204" pitchFamily="34" charset="0"/>
            </a:endParaRPr>
          </a:p>
        </p:txBody>
      </p:sp>
      <p:sp>
        <p:nvSpPr>
          <p:cNvPr id="34" name="Oval 33">
            <a:extLst>
              <a:ext uri="{FF2B5EF4-FFF2-40B4-BE49-F238E27FC236}">
                <a16:creationId xmlns:a16="http://schemas.microsoft.com/office/drawing/2014/main" id="{4BAA0507-BF3B-42F0-872B-0C7435207061}"/>
              </a:ext>
            </a:extLst>
          </p:cNvPr>
          <p:cNvSpPr>
            <a:spLocks noChangeAspect="1"/>
          </p:cNvSpPr>
          <p:nvPr/>
        </p:nvSpPr>
        <p:spPr>
          <a:xfrm>
            <a:off x="4140088" y="2852936"/>
            <a:ext cx="1224000" cy="1224000"/>
          </a:xfrm>
          <a:prstGeom prst="ellipse">
            <a:avLst/>
          </a:prstGeom>
          <a:noFill/>
          <a:ln w="34925">
            <a:solidFill>
              <a:srgbClr val="59A7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35" name="Straight Connector 34">
            <a:extLst>
              <a:ext uri="{FF2B5EF4-FFF2-40B4-BE49-F238E27FC236}">
                <a16:creationId xmlns:a16="http://schemas.microsoft.com/office/drawing/2014/main" id="{E87B4C88-01F9-4B29-816E-2280459119E2}"/>
              </a:ext>
            </a:extLst>
          </p:cNvPr>
          <p:cNvCxnSpPr/>
          <p:nvPr/>
        </p:nvCxnSpPr>
        <p:spPr>
          <a:xfrm>
            <a:off x="4824488" y="2924944"/>
            <a:ext cx="4068000" cy="0"/>
          </a:xfrm>
          <a:prstGeom prst="line">
            <a:avLst/>
          </a:prstGeom>
          <a:ln w="38100">
            <a:solidFill>
              <a:srgbClr val="59A788"/>
            </a:solidFill>
            <a:headEnd type="ova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21D6409-7EE7-4AD1-BCC9-6C529132194C}"/>
              </a:ext>
            </a:extLst>
          </p:cNvPr>
          <p:cNvSpPr txBox="1">
            <a:spLocks noChangeArrowheads="1"/>
          </p:cNvSpPr>
          <p:nvPr/>
        </p:nvSpPr>
        <p:spPr bwMode="auto">
          <a:xfrm>
            <a:off x="7455963" y="2305964"/>
            <a:ext cx="1440159" cy="615553"/>
          </a:xfrm>
          <a:prstGeom prst="rect">
            <a:avLst/>
          </a:prstGeom>
          <a:solidFill>
            <a:srgbClr val="59A788"/>
          </a:solidFill>
          <a:ln>
            <a:noFill/>
          </a:ln>
          <a:extLst/>
        </p:spPr>
        <p:txBody>
          <a:bodyPr wrap="square">
            <a:spAutoFit/>
          </a:bodyPr>
          <a:lstStyle>
            <a:lvl1pPr algn="just" eaLnBrk="0" hangingPunct="0">
              <a:lnSpc>
                <a:spcPct val="150000"/>
              </a:lnSpc>
              <a:spcBef>
                <a:spcPct val="20000"/>
              </a:spcBef>
              <a:buClr>
                <a:srgbClr val="960000"/>
              </a:buClr>
              <a:buBlip>
                <a:blip r:embed="rId3"/>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algn="ctr" eaLnBrk="1" hangingPunct="1">
              <a:lnSpc>
                <a:spcPct val="100000"/>
              </a:lnSpc>
              <a:spcBef>
                <a:spcPct val="0"/>
              </a:spcBef>
              <a:buClrTx/>
              <a:buFontTx/>
              <a:buNone/>
            </a:pPr>
            <a:r>
              <a:rPr lang="en-US" altLang="lt-LT" sz="2000" b="1" dirty="0">
                <a:solidFill>
                  <a:schemeClr val="bg1"/>
                </a:solidFill>
                <a:latin typeface="Myriad Pro" panose="020B0503030403020204" pitchFamily="34" charset="0"/>
              </a:rPr>
              <a:t>250</a:t>
            </a:r>
            <a:r>
              <a:rPr lang="lt-LT" altLang="lt-LT" sz="2000" b="1" dirty="0">
                <a:solidFill>
                  <a:schemeClr val="bg1"/>
                </a:solidFill>
                <a:latin typeface="Myriad Pro" panose="020B0503030403020204" pitchFamily="34" charset="0"/>
              </a:rPr>
              <a:t>-</a:t>
            </a:r>
            <a:r>
              <a:rPr lang="en-US" altLang="lt-LT" sz="2000" b="1" dirty="0">
                <a:solidFill>
                  <a:schemeClr val="bg1"/>
                </a:solidFill>
                <a:latin typeface="Myriad Pro" panose="020B0503030403020204" pitchFamily="34" charset="0"/>
              </a:rPr>
              <a:t>600</a:t>
            </a:r>
          </a:p>
          <a:p>
            <a:pPr algn="ctr" eaLnBrk="1" hangingPunct="1">
              <a:lnSpc>
                <a:spcPct val="100000"/>
              </a:lnSpc>
              <a:spcBef>
                <a:spcPct val="0"/>
              </a:spcBef>
              <a:buClrTx/>
              <a:buFontTx/>
              <a:buNone/>
            </a:pPr>
            <a:r>
              <a:rPr lang="lt-LT" altLang="lt-LT" dirty="0">
                <a:solidFill>
                  <a:schemeClr val="bg1"/>
                </a:solidFill>
                <a:latin typeface="Myriad Pro" panose="020B0503030403020204" pitchFamily="34" charset="0"/>
              </a:rPr>
              <a:t>Eur</a:t>
            </a:r>
            <a:r>
              <a:rPr lang="en-US" altLang="lt-LT" dirty="0">
                <a:solidFill>
                  <a:schemeClr val="bg1"/>
                </a:solidFill>
                <a:latin typeface="Myriad Pro" panose="020B0503030403020204" pitchFamily="34" charset="0"/>
              </a:rPr>
              <a:t>/month</a:t>
            </a:r>
            <a:endParaRPr lang="lt-LT" altLang="lt-LT" baseline="30000" dirty="0">
              <a:solidFill>
                <a:schemeClr val="bg1"/>
              </a:solidFill>
              <a:latin typeface="Myriad Pro" panose="020B0503030403020204" pitchFamily="34" charset="0"/>
            </a:endParaRPr>
          </a:p>
        </p:txBody>
      </p:sp>
      <p:grpSp>
        <p:nvGrpSpPr>
          <p:cNvPr id="19" name="Group 18">
            <a:extLst>
              <a:ext uri="{FF2B5EF4-FFF2-40B4-BE49-F238E27FC236}">
                <a16:creationId xmlns:a16="http://schemas.microsoft.com/office/drawing/2014/main" id="{7E058A19-69EB-4E38-87EB-0B08658A0931}"/>
              </a:ext>
            </a:extLst>
          </p:cNvPr>
          <p:cNvGrpSpPr/>
          <p:nvPr/>
        </p:nvGrpSpPr>
        <p:grpSpPr>
          <a:xfrm>
            <a:off x="0" y="6175706"/>
            <a:ext cx="9165751" cy="691087"/>
            <a:chOff x="0" y="6175706"/>
            <a:chExt cx="9165751" cy="691087"/>
          </a:xfrm>
        </p:grpSpPr>
        <p:sp>
          <p:nvSpPr>
            <p:cNvPr id="20" name="Rectangle 19">
              <a:extLst>
                <a:ext uri="{FF2B5EF4-FFF2-40B4-BE49-F238E27FC236}">
                  <a16:creationId xmlns:a16="http://schemas.microsoft.com/office/drawing/2014/main" id="{499BE864-6AB0-43B5-B99C-A8B31A17A6D8}"/>
                </a:ext>
              </a:extLst>
            </p:cNvPr>
            <p:cNvSpPr/>
            <p:nvPr/>
          </p:nvSpPr>
          <p:spPr>
            <a:xfrm>
              <a:off x="0" y="6175706"/>
              <a:ext cx="9165751" cy="691087"/>
            </a:xfrm>
            <a:prstGeom prst="rect">
              <a:avLst/>
            </a:prstGeom>
            <a:solidFill>
              <a:srgbClr val="003E7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t-LT"/>
            </a:p>
          </p:txBody>
        </p:sp>
        <p:pic>
          <p:nvPicPr>
            <p:cNvPr id="23" name="Picture 22">
              <a:extLst>
                <a:ext uri="{FF2B5EF4-FFF2-40B4-BE49-F238E27FC236}">
                  <a16:creationId xmlns:a16="http://schemas.microsoft.com/office/drawing/2014/main" id="{94C787B3-D265-457D-ADB3-F83679246C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0939" y="6251249"/>
              <a:ext cx="2381642" cy="540000"/>
            </a:xfrm>
            <a:prstGeom prst="rect">
              <a:avLst/>
            </a:prstGeom>
          </p:spPr>
        </p:pic>
        <p:pic>
          <p:nvPicPr>
            <p:cNvPr id="37" name="Picture 4" descr="Vaizdo rezultatas pagal uÅ¾klausÄ âgo vilniusâ">
              <a:extLst>
                <a:ext uri="{FF2B5EF4-FFF2-40B4-BE49-F238E27FC236}">
                  <a16:creationId xmlns:a16="http://schemas.microsoft.com/office/drawing/2014/main" id="{4820F94F-4124-4502-B2B4-E893667A756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4464" y="6371918"/>
              <a:ext cx="2072644" cy="2986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66047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04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lt-LT" sz="2000" dirty="0">
                <a:solidFill>
                  <a:srgbClr val="2D497D"/>
                </a:solidFill>
                <a:latin typeface="Myriad Pro Black" pitchFamily="34" charset="0"/>
              </a:rPr>
              <a:t>SEASONALITY IN THE RENTAL MARKET</a:t>
            </a:r>
          </a:p>
        </p:txBody>
      </p:sp>
      <p:pic>
        <p:nvPicPr>
          <p:cNvPr id="13" name="Picture 12"/>
          <p:cNvPicPr>
            <a:picLocks noChangeAspect="1"/>
          </p:cNvPicPr>
          <p:nvPr/>
        </p:nvPicPr>
        <p:blipFill>
          <a:blip r:embed="rId2"/>
          <a:stretch>
            <a:fillRect/>
          </a:stretch>
        </p:blipFill>
        <p:spPr>
          <a:xfrm>
            <a:off x="395536" y="1052736"/>
            <a:ext cx="8248650" cy="4105275"/>
          </a:xfrm>
          <a:prstGeom prst="rect">
            <a:avLst/>
          </a:prstGeom>
        </p:spPr>
      </p:pic>
      <p:sp>
        <p:nvSpPr>
          <p:cNvPr id="5" name="TextBox 16">
            <a:extLst>
              <a:ext uri="{FF2B5EF4-FFF2-40B4-BE49-F238E27FC236}">
                <a16:creationId xmlns:a16="http://schemas.microsoft.com/office/drawing/2014/main" id="{9897373F-92B8-4387-86A5-C9CBEA921DB8}"/>
              </a:ext>
            </a:extLst>
          </p:cNvPr>
          <p:cNvSpPr txBox="1">
            <a:spLocks noChangeArrowheads="1"/>
          </p:cNvSpPr>
          <p:nvPr/>
        </p:nvSpPr>
        <p:spPr bwMode="auto">
          <a:xfrm>
            <a:off x="7629444" y="5836755"/>
            <a:ext cx="14070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lnSpc>
                <a:spcPct val="150000"/>
              </a:lnSpc>
              <a:spcBef>
                <a:spcPct val="20000"/>
              </a:spcBef>
              <a:buClr>
                <a:srgbClr val="960000"/>
              </a:buClr>
              <a:buBlip>
                <a:blip r:embed="rId3"/>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algn="l" eaLnBrk="1" hangingPunct="1">
              <a:lnSpc>
                <a:spcPct val="100000"/>
              </a:lnSpc>
              <a:spcBef>
                <a:spcPct val="0"/>
              </a:spcBef>
              <a:buClrTx/>
              <a:buFontTx/>
              <a:buNone/>
            </a:pPr>
            <a:r>
              <a:rPr lang="en-US" altLang="lt-LT" sz="1200" dirty="0">
                <a:latin typeface="Myriad Pro" panose="020B0503030403020204" pitchFamily="34" charset="0"/>
              </a:rPr>
              <a:t>Source:  </a:t>
            </a:r>
            <a:r>
              <a:rPr lang="lt-LT" altLang="lt-LT" sz="1200" dirty="0">
                <a:latin typeface="Myriad Pro" panose="020B0503030403020204" pitchFamily="34" charset="0"/>
              </a:rPr>
              <a:t>Ober-Haus</a:t>
            </a:r>
          </a:p>
        </p:txBody>
      </p:sp>
      <p:grpSp>
        <p:nvGrpSpPr>
          <p:cNvPr id="6" name="Group 5">
            <a:extLst>
              <a:ext uri="{FF2B5EF4-FFF2-40B4-BE49-F238E27FC236}">
                <a16:creationId xmlns:a16="http://schemas.microsoft.com/office/drawing/2014/main" id="{EFB950FE-7BFD-4233-B128-A15CC2545870}"/>
              </a:ext>
            </a:extLst>
          </p:cNvPr>
          <p:cNvGrpSpPr/>
          <p:nvPr/>
        </p:nvGrpSpPr>
        <p:grpSpPr>
          <a:xfrm>
            <a:off x="0" y="6175706"/>
            <a:ext cx="9165751" cy="691087"/>
            <a:chOff x="0" y="6175706"/>
            <a:chExt cx="9165751" cy="691087"/>
          </a:xfrm>
        </p:grpSpPr>
        <p:sp>
          <p:nvSpPr>
            <p:cNvPr id="8" name="Rectangle 7">
              <a:extLst>
                <a:ext uri="{FF2B5EF4-FFF2-40B4-BE49-F238E27FC236}">
                  <a16:creationId xmlns:a16="http://schemas.microsoft.com/office/drawing/2014/main" id="{AE7FFAB1-9440-4077-8B95-87FED2CA06D5}"/>
                </a:ext>
              </a:extLst>
            </p:cNvPr>
            <p:cNvSpPr/>
            <p:nvPr/>
          </p:nvSpPr>
          <p:spPr>
            <a:xfrm>
              <a:off x="0" y="6175706"/>
              <a:ext cx="9165751" cy="691087"/>
            </a:xfrm>
            <a:prstGeom prst="rect">
              <a:avLst/>
            </a:prstGeom>
            <a:solidFill>
              <a:srgbClr val="003E7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t-LT"/>
            </a:p>
          </p:txBody>
        </p:sp>
        <p:pic>
          <p:nvPicPr>
            <p:cNvPr id="9" name="Picture 8">
              <a:extLst>
                <a:ext uri="{FF2B5EF4-FFF2-40B4-BE49-F238E27FC236}">
                  <a16:creationId xmlns:a16="http://schemas.microsoft.com/office/drawing/2014/main" id="{90982CA0-1014-47E6-A699-A3064262CF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0939" y="6251249"/>
              <a:ext cx="2381642" cy="540000"/>
            </a:xfrm>
            <a:prstGeom prst="rect">
              <a:avLst/>
            </a:prstGeom>
          </p:spPr>
        </p:pic>
        <p:pic>
          <p:nvPicPr>
            <p:cNvPr id="10" name="Picture 4" descr="Vaizdo rezultatas pagal uÅ¾klausÄ âgo vilniusâ">
              <a:extLst>
                <a:ext uri="{FF2B5EF4-FFF2-40B4-BE49-F238E27FC236}">
                  <a16:creationId xmlns:a16="http://schemas.microsoft.com/office/drawing/2014/main" id="{B0DA1C79-E402-4299-9FDE-03BF56005B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4464" y="6371918"/>
              <a:ext cx="2072644" cy="2986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84348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32768"/>
            <a:ext cx="9144000" cy="6089904"/>
          </a:xfrm>
          <a:prstGeom prst="rect">
            <a:avLst/>
          </a:prstGeom>
        </p:spPr>
      </p:pic>
      <p:sp>
        <p:nvSpPr>
          <p:cNvPr id="7" name="Rectangle 6"/>
          <p:cNvSpPr/>
          <p:nvPr/>
        </p:nvSpPr>
        <p:spPr>
          <a:xfrm>
            <a:off x="0" y="0"/>
            <a:ext cx="9144000" cy="504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lt-LT" sz="2000" dirty="0">
                <a:solidFill>
                  <a:srgbClr val="2D497D"/>
                </a:solidFill>
                <a:latin typeface="Myriad Pro Black" pitchFamily="34" charset="0"/>
              </a:rPr>
              <a:t>STEP</a:t>
            </a:r>
            <a:r>
              <a:rPr lang="en-US" sz="2000" dirty="0">
                <a:solidFill>
                  <a:srgbClr val="2D497D"/>
                </a:solidFill>
                <a:latin typeface="Myriad Pro Black" pitchFamily="34" charset="0"/>
              </a:rPr>
              <a:t>-</a:t>
            </a:r>
            <a:r>
              <a:rPr lang="lt-LT" sz="2000" dirty="0">
                <a:solidFill>
                  <a:srgbClr val="2D497D"/>
                </a:solidFill>
                <a:latin typeface="Myriad Pro Black" pitchFamily="34" charset="0"/>
              </a:rPr>
              <a:t>BY</a:t>
            </a:r>
            <a:r>
              <a:rPr lang="en-US" sz="2000" dirty="0">
                <a:solidFill>
                  <a:srgbClr val="2D497D"/>
                </a:solidFill>
                <a:latin typeface="Myriad Pro Black" pitchFamily="34" charset="0"/>
              </a:rPr>
              <a:t>-</a:t>
            </a:r>
            <a:r>
              <a:rPr lang="lt-LT" sz="2000" dirty="0">
                <a:solidFill>
                  <a:srgbClr val="2D497D"/>
                </a:solidFill>
                <a:latin typeface="Myriad Pro Black" pitchFamily="34" charset="0"/>
              </a:rPr>
              <a:t>STEP</a:t>
            </a:r>
            <a:r>
              <a:rPr lang="en-US" sz="2000" dirty="0">
                <a:solidFill>
                  <a:srgbClr val="2D497D"/>
                </a:solidFill>
                <a:latin typeface="Myriad Pro Black" pitchFamily="34" charset="0"/>
              </a:rPr>
              <a:t> </a:t>
            </a:r>
            <a:r>
              <a:rPr lang="lt-LT" sz="2000" dirty="0">
                <a:solidFill>
                  <a:srgbClr val="2D497D"/>
                </a:solidFill>
                <a:latin typeface="Myriad Pro Black" pitchFamily="34" charset="0"/>
              </a:rPr>
              <a:t>GUIDE</a:t>
            </a:r>
            <a:r>
              <a:rPr lang="en-US" sz="2000" dirty="0">
                <a:solidFill>
                  <a:srgbClr val="2D497D"/>
                </a:solidFill>
                <a:latin typeface="Myriad Pro Black" pitchFamily="34" charset="0"/>
              </a:rPr>
              <a:t> </a:t>
            </a:r>
            <a:r>
              <a:rPr lang="lt-LT" sz="2000" dirty="0">
                <a:solidFill>
                  <a:srgbClr val="2D497D"/>
                </a:solidFill>
                <a:latin typeface="Myriad Pro Black" pitchFamily="34" charset="0"/>
              </a:rPr>
              <a:t>TO RENTING IN VILNIUS</a:t>
            </a:r>
          </a:p>
        </p:txBody>
      </p:sp>
      <p:sp>
        <p:nvSpPr>
          <p:cNvPr id="6" name="Rectangle 5"/>
          <p:cNvSpPr/>
          <p:nvPr/>
        </p:nvSpPr>
        <p:spPr>
          <a:xfrm>
            <a:off x="0" y="520062"/>
            <a:ext cx="9144001" cy="5664670"/>
          </a:xfrm>
          <a:prstGeom prst="rect">
            <a:avLst/>
          </a:prstGeom>
          <a:solidFill>
            <a:srgbClr val="2D497D">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t-LT" dirty="0"/>
          </a:p>
        </p:txBody>
      </p:sp>
      <p:sp>
        <p:nvSpPr>
          <p:cNvPr id="8" name="Rectangle 3">
            <a:extLst>
              <a:ext uri="{FF2B5EF4-FFF2-40B4-BE49-F238E27FC236}">
                <a16:creationId xmlns:a16="http://schemas.microsoft.com/office/drawing/2014/main" id="{ABDE54C8-0CF0-41B1-8353-99A86C12E118}"/>
              </a:ext>
            </a:extLst>
          </p:cNvPr>
          <p:cNvSpPr>
            <a:spLocks noChangeArrowheads="1"/>
          </p:cNvSpPr>
          <p:nvPr/>
        </p:nvSpPr>
        <p:spPr bwMode="auto">
          <a:xfrm>
            <a:off x="395288" y="620688"/>
            <a:ext cx="8229600"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just" eaLnBrk="0" hangingPunct="0">
              <a:lnSpc>
                <a:spcPct val="150000"/>
              </a:lnSpc>
              <a:spcBef>
                <a:spcPct val="20000"/>
              </a:spcBef>
              <a:buClr>
                <a:srgbClr val="960000"/>
              </a:buClr>
              <a:buBlip>
                <a:blip r:embed="rId3"/>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eaLnBrk="1" hangingPunct="1">
              <a:spcBef>
                <a:spcPts val="600"/>
              </a:spcBef>
              <a:buFont typeface="+mj-lt"/>
              <a:buAutoNum type="arabicPeriod"/>
            </a:pPr>
            <a:endParaRPr lang="lt-LT" altLang="lt-LT" sz="1600" dirty="0">
              <a:solidFill>
                <a:schemeClr val="bg1"/>
              </a:solidFill>
              <a:latin typeface="Myriad Pro" panose="020B0503030403020204" pitchFamily="34" charset="0"/>
            </a:endParaRPr>
          </a:p>
          <a:p>
            <a:pPr>
              <a:spcBef>
                <a:spcPts val="600"/>
              </a:spcBef>
              <a:buFont typeface="+mj-lt"/>
              <a:buAutoNum type="arabicPeriod"/>
            </a:pPr>
            <a:r>
              <a:rPr lang="lt-LT" sz="1600" dirty="0" err="1">
                <a:solidFill>
                  <a:schemeClr val="bg1"/>
                </a:solidFill>
                <a:latin typeface="Myriad Pro" panose="020B0503030403020204" pitchFamily="34" charset="0"/>
              </a:rPr>
              <a:t>Decide</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on</a:t>
            </a:r>
            <a:r>
              <a:rPr lang="lt-LT" sz="1600" dirty="0">
                <a:solidFill>
                  <a:schemeClr val="bg1"/>
                </a:solidFill>
                <a:latin typeface="Myriad Pro" panose="020B0503030403020204" pitchFamily="34" charset="0"/>
              </a:rPr>
              <a:t> a </a:t>
            </a:r>
            <a:r>
              <a:rPr lang="lt-LT" sz="1600" dirty="0" err="1">
                <a:solidFill>
                  <a:schemeClr val="bg1"/>
                </a:solidFill>
                <a:latin typeface="Myriad Pro" panose="020B0503030403020204" pitchFamily="34" charset="0"/>
              </a:rPr>
              <a:t>location</a:t>
            </a:r>
            <a:endParaRPr lang="lt-LT" sz="1600" dirty="0">
              <a:solidFill>
                <a:schemeClr val="bg1"/>
              </a:solidFill>
              <a:latin typeface="Myriad Pro" panose="020B0503030403020204" pitchFamily="34" charset="0"/>
            </a:endParaRPr>
          </a:p>
          <a:p>
            <a:pPr>
              <a:spcBef>
                <a:spcPts val="600"/>
              </a:spcBef>
              <a:buFont typeface="+mj-lt"/>
              <a:buAutoNum type="arabicPeriod"/>
            </a:pPr>
            <a:r>
              <a:rPr lang="lt-LT" sz="1600" dirty="0" err="1">
                <a:solidFill>
                  <a:schemeClr val="bg1"/>
                </a:solidFill>
                <a:latin typeface="Myriad Pro" panose="020B0503030403020204" pitchFamily="34" charset="0"/>
              </a:rPr>
              <a:t>Find</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out</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about</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any</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hidden</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payments</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utilities</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costs</a:t>
            </a:r>
            <a:endParaRPr lang="lt-LT" sz="1600" dirty="0">
              <a:solidFill>
                <a:schemeClr val="bg1"/>
              </a:solidFill>
              <a:latin typeface="Myriad Pro" panose="020B0503030403020204" pitchFamily="34" charset="0"/>
            </a:endParaRPr>
          </a:p>
          <a:p>
            <a:pPr>
              <a:spcBef>
                <a:spcPts val="600"/>
              </a:spcBef>
              <a:buFont typeface="+mj-lt"/>
              <a:buAutoNum type="arabicPeriod"/>
            </a:pPr>
            <a:r>
              <a:rPr lang="lt-LT" sz="1600" dirty="0" err="1">
                <a:solidFill>
                  <a:schemeClr val="bg1"/>
                </a:solidFill>
                <a:latin typeface="Myriad Pro" panose="020B0503030403020204" pitchFamily="34" charset="0"/>
              </a:rPr>
              <a:t>Make</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sure</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you</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deal</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with</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owner</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or</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legal</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representative</a:t>
            </a:r>
            <a:endParaRPr lang="lt-LT" sz="1600" dirty="0">
              <a:solidFill>
                <a:schemeClr val="bg1"/>
              </a:solidFill>
              <a:latin typeface="Myriad Pro" panose="020B0503030403020204" pitchFamily="34" charset="0"/>
            </a:endParaRPr>
          </a:p>
          <a:p>
            <a:pPr>
              <a:buFont typeface="+mj-lt"/>
              <a:buAutoNum type="arabicPeriod"/>
            </a:pPr>
            <a:r>
              <a:rPr lang="lt-LT" sz="1600" dirty="0" err="1">
                <a:solidFill>
                  <a:schemeClr val="bg1"/>
                </a:solidFill>
                <a:latin typeface="Myriad Pro" panose="020B0503030403020204" pitchFamily="34" charset="0"/>
              </a:rPr>
              <a:t>Make</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contract</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with</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owner</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or</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legal</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representative</a:t>
            </a:r>
            <a:endParaRPr lang="lt-LT" sz="1600" dirty="0">
              <a:solidFill>
                <a:schemeClr val="bg1"/>
              </a:solidFill>
              <a:latin typeface="Myriad Pro" panose="020B0503030403020204" pitchFamily="34" charset="0"/>
            </a:endParaRPr>
          </a:p>
          <a:p>
            <a:pPr>
              <a:buFont typeface="+mj-lt"/>
              <a:buAutoNum type="arabicPeriod"/>
            </a:pPr>
            <a:r>
              <a:rPr lang="lt-LT" sz="1600" dirty="0" err="1">
                <a:solidFill>
                  <a:schemeClr val="bg1"/>
                </a:solidFill>
                <a:latin typeface="Myriad Pro" panose="020B0503030403020204" pitchFamily="34" charset="0"/>
              </a:rPr>
              <a:t>Contract</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in</a:t>
            </a:r>
            <a:r>
              <a:rPr lang="lt-LT" sz="1600" dirty="0">
                <a:solidFill>
                  <a:schemeClr val="bg1"/>
                </a:solidFill>
                <a:latin typeface="Myriad Pro" panose="020B0503030403020204" pitchFamily="34" charset="0"/>
              </a:rPr>
              <a:t> 2 </a:t>
            </a:r>
            <a:r>
              <a:rPr lang="lt-LT" sz="1600" dirty="0" err="1">
                <a:solidFill>
                  <a:schemeClr val="bg1"/>
                </a:solidFill>
                <a:latin typeface="Myriad Pro" panose="020B0503030403020204" pitchFamily="34" charset="0"/>
              </a:rPr>
              <a:t>languages</a:t>
            </a:r>
            <a:r>
              <a:rPr lang="lt-LT" sz="1600" dirty="0">
                <a:solidFill>
                  <a:schemeClr val="bg1"/>
                </a:solidFill>
                <a:latin typeface="Myriad Pro" panose="020B0503030403020204" pitchFamily="34" charset="0"/>
              </a:rPr>
              <a:t>: Lithuanian/English (</a:t>
            </a:r>
            <a:r>
              <a:rPr lang="lt-LT" sz="1600" dirty="0" err="1">
                <a:solidFill>
                  <a:schemeClr val="bg1"/>
                </a:solidFill>
                <a:latin typeface="Myriad Pro" panose="020B0503030403020204" pitchFamily="34" charset="0"/>
              </a:rPr>
              <a:t>usually</a:t>
            </a:r>
            <a:r>
              <a:rPr lang="lt-LT" sz="1600" dirty="0">
                <a:solidFill>
                  <a:schemeClr val="bg1"/>
                </a:solidFill>
                <a:latin typeface="Myriad Pro" panose="020B0503030403020204" pitchFamily="34" charset="0"/>
              </a:rPr>
              <a:t>)</a:t>
            </a:r>
          </a:p>
          <a:p>
            <a:pPr>
              <a:buFont typeface="+mj-lt"/>
              <a:buAutoNum type="arabicPeriod"/>
            </a:pPr>
            <a:r>
              <a:rPr lang="lt-LT" sz="1600" dirty="0" err="1">
                <a:solidFill>
                  <a:schemeClr val="bg1"/>
                </a:solidFill>
                <a:latin typeface="Myriad Pro" panose="020B0503030403020204" pitchFamily="34" charset="0"/>
              </a:rPr>
              <a:t>Agree</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on</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main</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terms</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price</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rent</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period</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deposit</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size</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payments</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transfer</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of</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cash</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inventory</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list</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or</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pictures</a:t>
            </a:r>
            <a:endParaRPr lang="lt-LT" sz="1600" dirty="0">
              <a:solidFill>
                <a:schemeClr val="bg1"/>
              </a:solidFill>
              <a:latin typeface="Myriad Pro" panose="020B0503030403020204" pitchFamily="34" charset="0"/>
            </a:endParaRPr>
          </a:p>
          <a:p>
            <a:pPr>
              <a:buFont typeface="+mj-lt"/>
              <a:buAutoNum type="arabicPeriod"/>
            </a:pPr>
            <a:r>
              <a:rPr lang="lt-LT" sz="1600" dirty="0" err="1">
                <a:solidFill>
                  <a:schemeClr val="bg1"/>
                </a:solidFill>
                <a:latin typeface="Myriad Pro" panose="020B0503030403020204" pitchFamily="34" charset="0"/>
              </a:rPr>
              <a:t>Contract</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termination</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issues</a:t>
            </a:r>
            <a:endParaRPr lang="lt-LT" sz="1600" dirty="0">
              <a:solidFill>
                <a:schemeClr val="bg1"/>
              </a:solidFill>
              <a:latin typeface="Myriad Pro" panose="020B0503030403020204" pitchFamily="34" charset="0"/>
            </a:endParaRPr>
          </a:p>
          <a:p>
            <a:pPr>
              <a:spcBef>
                <a:spcPts val="600"/>
              </a:spcBef>
              <a:buFont typeface="+mj-lt"/>
              <a:buAutoNum type="arabicPeriod"/>
            </a:pPr>
            <a:r>
              <a:rPr lang="lt-LT" sz="1600" dirty="0" err="1">
                <a:solidFill>
                  <a:schemeClr val="bg1"/>
                </a:solidFill>
                <a:latin typeface="Myriad Pro" panose="020B0503030403020204" pitchFamily="34" charset="0"/>
              </a:rPr>
              <a:t>Pay</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money</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after</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contract</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is</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signed</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not</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before</a:t>
            </a:r>
            <a:endParaRPr lang="lt-LT" sz="1600" dirty="0">
              <a:solidFill>
                <a:schemeClr val="bg1"/>
              </a:solidFill>
              <a:latin typeface="Myriad Pro" panose="020B0503030403020204" pitchFamily="34" charset="0"/>
            </a:endParaRPr>
          </a:p>
          <a:p>
            <a:pPr>
              <a:spcBef>
                <a:spcPts val="600"/>
              </a:spcBef>
              <a:buFont typeface="+mj-lt"/>
              <a:buAutoNum type="arabicPeriod"/>
            </a:pPr>
            <a:r>
              <a:rPr lang="lt-LT" sz="1600" dirty="0" err="1">
                <a:solidFill>
                  <a:schemeClr val="bg1"/>
                </a:solidFill>
                <a:latin typeface="Myriad Pro" panose="020B0503030403020204" pitchFamily="34" charset="0"/>
              </a:rPr>
              <a:t>Ask</a:t>
            </a:r>
            <a:r>
              <a:rPr lang="lt-LT" sz="1600" dirty="0">
                <a:solidFill>
                  <a:schemeClr val="bg1"/>
                </a:solidFill>
                <a:latin typeface="Myriad Pro" panose="020B0503030403020204" pitchFamily="34" charset="0"/>
              </a:rPr>
              <a:t> a </a:t>
            </a:r>
            <a:r>
              <a:rPr lang="lt-LT" sz="1600" dirty="0" err="1">
                <a:solidFill>
                  <a:schemeClr val="bg1"/>
                </a:solidFill>
                <a:latin typeface="Myriad Pro" panose="020B0503030403020204" pitchFamily="34" charset="0"/>
              </a:rPr>
              <a:t>lot</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of</a:t>
            </a:r>
            <a:r>
              <a:rPr lang="lt-LT" sz="1600" dirty="0">
                <a:solidFill>
                  <a:schemeClr val="bg1"/>
                </a:solidFill>
                <a:latin typeface="Myriad Pro" panose="020B0503030403020204" pitchFamily="34" charset="0"/>
              </a:rPr>
              <a:t> </a:t>
            </a:r>
            <a:r>
              <a:rPr lang="lt-LT" sz="1600" dirty="0" err="1">
                <a:solidFill>
                  <a:schemeClr val="bg1"/>
                </a:solidFill>
                <a:latin typeface="Myriad Pro" panose="020B0503030403020204" pitchFamily="34" charset="0"/>
              </a:rPr>
              <a:t>questions</a:t>
            </a:r>
            <a:endParaRPr lang="lt-LT" sz="1600" dirty="0">
              <a:solidFill>
                <a:schemeClr val="bg1"/>
              </a:solidFill>
              <a:latin typeface="Myriad Pro" panose="020B0503030403020204" pitchFamily="34" charset="0"/>
            </a:endParaRPr>
          </a:p>
          <a:p>
            <a:endParaRPr lang="lt-LT" sz="1600" dirty="0">
              <a:solidFill>
                <a:schemeClr val="bg1"/>
              </a:solidFill>
              <a:latin typeface="Myriad Pro" panose="020B0503030403020204" pitchFamily="34" charset="0"/>
            </a:endParaRPr>
          </a:p>
          <a:p>
            <a:endParaRPr lang="lt-LT" sz="1600" dirty="0">
              <a:solidFill>
                <a:schemeClr val="bg1"/>
              </a:solidFill>
              <a:latin typeface="Myriad Pro" panose="020B0503030403020204" pitchFamily="34" charset="0"/>
            </a:endParaRPr>
          </a:p>
          <a:p>
            <a:pPr marL="0" indent="0" eaLnBrk="1" hangingPunct="1">
              <a:buNone/>
            </a:pPr>
            <a:endParaRPr lang="lt-LT" altLang="lt-LT" sz="1600" dirty="0">
              <a:solidFill>
                <a:schemeClr val="bg1"/>
              </a:solidFill>
              <a:latin typeface="Myriad Pro" panose="020B0503030403020204" pitchFamily="34" charset="0"/>
            </a:endParaRPr>
          </a:p>
        </p:txBody>
      </p:sp>
      <p:grpSp>
        <p:nvGrpSpPr>
          <p:cNvPr id="9" name="Group 8">
            <a:extLst>
              <a:ext uri="{FF2B5EF4-FFF2-40B4-BE49-F238E27FC236}">
                <a16:creationId xmlns:a16="http://schemas.microsoft.com/office/drawing/2014/main" id="{4724F0C2-3A62-41C6-988D-4F586D470C43}"/>
              </a:ext>
            </a:extLst>
          </p:cNvPr>
          <p:cNvGrpSpPr/>
          <p:nvPr/>
        </p:nvGrpSpPr>
        <p:grpSpPr>
          <a:xfrm>
            <a:off x="0" y="6175706"/>
            <a:ext cx="9165751" cy="691087"/>
            <a:chOff x="0" y="6175706"/>
            <a:chExt cx="9165751" cy="691087"/>
          </a:xfrm>
        </p:grpSpPr>
        <p:sp>
          <p:nvSpPr>
            <p:cNvPr id="10" name="Rectangle 9">
              <a:extLst>
                <a:ext uri="{FF2B5EF4-FFF2-40B4-BE49-F238E27FC236}">
                  <a16:creationId xmlns:a16="http://schemas.microsoft.com/office/drawing/2014/main" id="{5DA653E9-35FF-44D4-A9C1-4FE04B65EFE8}"/>
                </a:ext>
              </a:extLst>
            </p:cNvPr>
            <p:cNvSpPr/>
            <p:nvPr/>
          </p:nvSpPr>
          <p:spPr>
            <a:xfrm>
              <a:off x="0" y="6175706"/>
              <a:ext cx="9165751" cy="691087"/>
            </a:xfrm>
            <a:prstGeom prst="rect">
              <a:avLst/>
            </a:prstGeom>
            <a:solidFill>
              <a:srgbClr val="003E7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t-LT"/>
            </a:p>
          </p:txBody>
        </p:sp>
        <p:pic>
          <p:nvPicPr>
            <p:cNvPr id="11" name="Picture 10">
              <a:extLst>
                <a:ext uri="{FF2B5EF4-FFF2-40B4-BE49-F238E27FC236}">
                  <a16:creationId xmlns:a16="http://schemas.microsoft.com/office/drawing/2014/main" id="{8FD17C44-49EE-4497-BB2B-87C612AE69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0939" y="6251249"/>
              <a:ext cx="2381642" cy="540000"/>
            </a:xfrm>
            <a:prstGeom prst="rect">
              <a:avLst/>
            </a:prstGeom>
          </p:spPr>
        </p:pic>
        <p:pic>
          <p:nvPicPr>
            <p:cNvPr id="12" name="Picture 4" descr="Vaizdo rezultatas pagal uÅ¾klausÄ âgo vilniusâ">
              <a:extLst>
                <a:ext uri="{FF2B5EF4-FFF2-40B4-BE49-F238E27FC236}">
                  <a16:creationId xmlns:a16="http://schemas.microsoft.com/office/drawing/2014/main" id="{64DBA628-0658-4AB3-AF64-A333426A8B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4464" y="6371918"/>
              <a:ext cx="2072644" cy="2986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90866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5030" r="1979"/>
          <a:stretch/>
        </p:blipFill>
        <p:spPr>
          <a:xfrm>
            <a:off x="0" y="504000"/>
            <a:ext cx="9145017" cy="5655960"/>
          </a:xfrm>
          <a:prstGeom prst="rect">
            <a:avLst/>
          </a:prstGeom>
        </p:spPr>
      </p:pic>
      <p:sp>
        <p:nvSpPr>
          <p:cNvPr id="7" name="Rectangle 6"/>
          <p:cNvSpPr/>
          <p:nvPr/>
        </p:nvSpPr>
        <p:spPr>
          <a:xfrm>
            <a:off x="0" y="0"/>
            <a:ext cx="9144000" cy="504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lt-LT" sz="2000" dirty="0">
                <a:solidFill>
                  <a:srgbClr val="2D497D"/>
                </a:solidFill>
                <a:latin typeface="Myriad Pro Black" pitchFamily="34" charset="0"/>
              </a:rPr>
              <a:t>HOW TO FIND APARTMENT FOR RENT IN VILNIUS</a:t>
            </a:r>
          </a:p>
        </p:txBody>
      </p:sp>
      <p:sp>
        <p:nvSpPr>
          <p:cNvPr id="12" name="Rectangle 3"/>
          <p:cNvSpPr>
            <a:spLocks noChangeArrowheads="1"/>
          </p:cNvSpPr>
          <p:nvPr/>
        </p:nvSpPr>
        <p:spPr bwMode="auto">
          <a:xfrm>
            <a:off x="2627784" y="2684490"/>
            <a:ext cx="5328592" cy="146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just" eaLnBrk="0" hangingPunct="0">
              <a:lnSpc>
                <a:spcPct val="150000"/>
              </a:lnSpc>
              <a:spcBef>
                <a:spcPct val="20000"/>
              </a:spcBef>
              <a:buClr>
                <a:srgbClr val="960000"/>
              </a:buClr>
              <a:buBlip>
                <a:blip r:embed="rId3"/>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marL="0" indent="0" algn="ctr" eaLnBrk="1" hangingPunct="1">
              <a:spcBef>
                <a:spcPts val="0"/>
              </a:spcBef>
              <a:buNone/>
            </a:pPr>
            <a:r>
              <a:rPr lang="lt-LT" sz="2000" dirty="0">
                <a:solidFill>
                  <a:srgbClr val="2D497D"/>
                </a:solidFill>
                <a:latin typeface="Myriad Pro Black" pitchFamily="34" charset="0"/>
              </a:rPr>
              <a:t>REAL ESTATE AGENT</a:t>
            </a:r>
          </a:p>
          <a:p>
            <a:pPr marL="0" indent="0" algn="ctr" eaLnBrk="1" hangingPunct="1">
              <a:spcBef>
                <a:spcPts val="0"/>
              </a:spcBef>
              <a:buNone/>
            </a:pPr>
            <a:r>
              <a:rPr lang="lt-LT" altLang="lt-LT" sz="2000" b="1" dirty="0">
                <a:solidFill>
                  <a:srgbClr val="9E3039"/>
                </a:solidFill>
                <a:latin typeface="Myriad Pro Black" pitchFamily="34" charset="0"/>
              </a:rPr>
              <a:t>OR</a:t>
            </a:r>
          </a:p>
          <a:p>
            <a:pPr marL="0" indent="0" algn="ctr" eaLnBrk="1" hangingPunct="1">
              <a:spcBef>
                <a:spcPts val="0"/>
              </a:spcBef>
              <a:buNone/>
            </a:pPr>
            <a:r>
              <a:rPr lang="lt-LT" altLang="lt-LT" sz="2000" dirty="0">
                <a:solidFill>
                  <a:srgbClr val="2D497D"/>
                </a:solidFill>
                <a:latin typeface="Myriad Pro Black" pitchFamily="34" charset="0"/>
              </a:rPr>
              <a:t>RENTING DIRECTCLY</a:t>
            </a:r>
          </a:p>
        </p:txBody>
      </p:sp>
      <p:grpSp>
        <p:nvGrpSpPr>
          <p:cNvPr id="6" name="Group 5">
            <a:extLst>
              <a:ext uri="{FF2B5EF4-FFF2-40B4-BE49-F238E27FC236}">
                <a16:creationId xmlns:a16="http://schemas.microsoft.com/office/drawing/2014/main" id="{DC164F20-0927-4E3D-9FEA-0E12E26FC9C2}"/>
              </a:ext>
            </a:extLst>
          </p:cNvPr>
          <p:cNvGrpSpPr/>
          <p:nvPr/>
        </p:nvGrpSpPr>
        <p:grpSpPr>
          <a:xfrm>
            <a:off x="0" y="6175706"/>
            <a:ext cx="9165751" cy="691087"/>
            <a:chOff x="0" y="6175706"/>
            <a:chExt cx="9165751" cy="691087"/>
          </a:xfrm>
        </p:grpSpPr>
        <p:sp>
          <p:nvSpPr>
            <p:cNvPr id="8" name="Rectangle 7">
              <a:extLst>
                <a:ext uri="{FF2B5EF4-FFF2-40B4-BE49-F238E27FC236}">
                  <a16:creationId xmlns:a16="http://schemas.microsoft.com/office/drawing/2014/main" id="{16B3FA1D-8D42-40EC-91D9-C686825C9A20}"/>
                </a:ext>
              </a:extLst>
            </p:cNvPr>
            <p:cNvSpPr/>
            <p:nvPr/>
          </p:nvSpPr>
          <p:spPr>
            <a:xfrm>
              <a:off x="0" y="6175706"/>
              <a:ext cx="9165751" cy="691087"/>
            </a:xfrm>
            <a:prstGeom prst="rect">
              <a:avLst/>
            </a:prstGeom>
            <a:solidFill>
              <a:srgbClr val="003E7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t-LT"/>
            </a:p>
          </p:txBody>
        </p:sp>
        <p:pic>
          <p:nvPicPr>
            <p:cNvPr id="9" name="Picture 8">
              <a:extLst>
                <a:ext uri="{FF2B5EF4-FFF2-40B4-BE49-F238E27FC236}">
                  <a16:creationId xmlns:a16="http://schemas.microsoft.com/office/drawing/2014/main" id="{DD90A112-4889-4411-B24A-B3246E043C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0939" y="6251249"/>
              <a:ext cx="2381642" cy="540000"/>
            </a:xfrm>
            <a:prstGeom prst="rect">
              <a:avLst/>
            </a:prstGeom>
          </p:spPr>
        </p:pic>
        <p:pic>
          <p:nvPicPr>
            <p:cNvPr id="10" name="Picture 4" descr="Vaizdo rezultatas pagal uÅ¾klausÄ âgo vilniusâ">
              <a:extLst>
                <a:ext uri="{FF2B5EF4-FFF2-40B4-BE49-F238E27FC236}">
                  <a16:creationId xmlns:a16="http://schemas.microsoft.com/office/drawing/2014/main" id="{AA2C73DE-2F07-4DAB-B535-A58F9DFBA2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4464" y="6371918"/>
              <a:ext cx="2072644" cy="2986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5066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1575"/>
            <a:ext cx="9144000" cy="6053328"/>
          </a:xfrm>
          <a:prstGeom prst="rect">
            <a:avLst/>
          </a:prstGeom>
        </p:spPr>
      </p:pic>
      <p:sp>
        <p:nvSpPr>
          <p:cNvPr id="7" name="Rectangle 6"/>
          <p:cNvSpPr/>
          <p:nvPr/>
        </p:nvSpPr>
        <p:spPr>
          <a:xfrm>
            <a:off x="0" y="0"/>
            <a:ext cx="9144000" cy="504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ctr" eaLnBrk="1" hangingPunct="1">
              <a:spcBef>
                <a:spcPts val="0"/>
              </a:spcBef>
              <a:buNone/>
            </a:pPr>
            <a:r>
              <a:rPr lang="lt-LT" sz="2000" dirty="0">
                <a:solidFill>
                  <a:srgbClr val="2D497D"/>
                </a:solidFill>
                <a:latin typeface="Myriad Pro Black" pitchFamily="34" charset="0"/>
              </a:rPr>
              <a:t>HIRING REAL ESTATE AGENT </a:t>
            </a:r>
          </a:p>
        </p:txBody>
      </p:sp>
      <p:sp>
        <p:nvSpPr>
          <p:cNvPr id="6" name="Rectangle 5"/>
          <p:cNvSpPr/>
          <p:nvPr/>
        </p:nvSpPr>
        <p:spPr>
          <a:xfrm>
            <a:off x="-2" y="499645"/>
            <a:ext cx="9144001" cy="5664670"/>
          </a:xfrm>
          <a:prstGeom prst="rect">
            <a:avLst/>
          </a:prstGeom>
          <a:solidFill>
            <a:srgbClr val="2D497D">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t-LT" dirty="0"/>
          </a:p>
        </p:txBody>
      </p:sp>
      <p:grpSp>
        <p:nvGrpSpPr>
          <p:cNvPr id="8" name="Group 7">
            <a:extLst>
              <a:ext uri="{FF2B5EF4-FFF2-40B4-BE49-F238E27FC236}">
                <a16:creationId xmlns:a16="http://schemas.microsoft.com/office/drawing/2014/main" id="{A5E6B272-99A9-485E-995E-97AA4773BAFD}"/>
              </a:ext>
            </a:extLst>
          </p:cNvPr>
          <p:cNvGrpSpPr/>
          <p:nvPr/>
        </p:nvGrpSpPr>
        <p:grpSpPr>
          <a:xfrm>
            <a:off x="0" y="6175706"/>
            <a:ext cx="9165751" cy="691087"/>
            <a:chOff x="0" y="6175706"/>
            <a:chExt cx="9165751" cy="691087"/>
          </a:xfrm>
        </p:grpSpPr>
        <p:sp>
          <p:nvSpPr>
            <p:cNvPr id="9" name="Rectangle 8">
              <a:extLst>
                <a:ext uri="{FF2B5EF4-FFF2-40B4-BE49-F238E27FC236}">
                  <a16:creationId xmlns:a16="http://schemas.microsoft.com/office/drawing/2014/main" id="{D37E6146-EA1C-457A-ADE5-1ED9D5638420}"/>
                </a:ext>
              </a:extLst>
            </p:cNvPr>
            <p:cNvSpPr/>
            <p:nvPr/>
          </p:nvSpPr>
          <p:spPr>
            <a:xfrm>
              <a:off x="0" y="6175706"/>
              <a:ext cx="9165751" cy="691087"/>
            </a:xfrm>
            <a:prstGeom prst="rect">
              <a:avLst/>
            </a:prstGeom>
            <a:solidFill>
              <a:srgbClr val="003E7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t-LT"/>
            </a:p>
          </p:txBody>
        </p:sp>
        <p:pic>
          <p:nvPicPr>
            <p:cNvPr id="10" name="Picture 9">
              <a:extLst>
                <a:ext uri="{FF2B5EF4-FFF2-40B4-BE49-F238E27FC236}">
                  <a16:creationId xmlns:a16="http://schemas.microsoft.com/office/drawing/2014/main" id="{D82BBDFF-C466-4B03-A651-AD1071E811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0939" y="6251249"/>
              <a:ext cx="2381642" cy="540000"/>
            </a:xfrm>
            <a:prstGeom prst="rect">
              <a:avLst/>
            </a:prstGeom>
          </p:spPr>
        </p:pic>
        <p:pic>
          <p:nvPicPr>
            <p:cNvPr id="11" name="Picture 4" descr="Vaizdo rezultatas pagal uÅ¾klausÄ âgo vilniusâ">
              <a:extLst>
                <a:ext uri="{FF2B5EF4-FFF2-40B4-BE49-F238E27FC236}">
                  <a16:creationId xmlns:a16="http://schemas.microsoft.com/office/drawing/2014/main" id="{5FF04C73-9ECE-49F7-800B-C20F7AA46D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4464" y="6371918"/>
              <a:ext cx="2072644" cy="298662"/>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3">
            <a:extLst>
              <a:ext uri="{FF2B5EF4-FFF2-40B4-BE49-F238E27FC236}">
                <a16:creationId xmlns:a16="http://schemas.microsoft.com/office/drawing/2014/main" id="{B6ABAA32-BFA7-47BE-8F47-373C302654A5}"/>
              </a:ext>
            </a:extLst>
          </p:cNvPr>
          <p:cNvSpPr>
            <a:spLocks noChangeArrowheads="1"/>
          </p:cNvSpPr>
          <p:nvPr/>
        </p:nvSpPr>
        <p:spPr bwMode="auto">
          <a:xfrm>
            <a:off x="251520" y="497304"/>
            <a:ext cx="8180970" cy="383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just" eaLnBrk="0" hangingPunct="0">
              <a:lnSpc>
                <a:spcPct val="150000"/>
              </a:lnSpc>
              <a:spcBef>
                <a:spcPct val="20000"/>
              </a:spcBef>
              <a:buClr>
                <a:srgbClr val="960000"/>
              </a:buClr>
              <a:buBlip>
                <a:blip r:embed="rId6"/>
              </a:buBlip>
              <a:defRPr sz="1400">
                <a:solidFill>
                  <a:srgbClr val="4D4D4D"/>
                </a:solidFill>
                <a:latin typeface="Verdana" panose="020B0604030504040204" pitchFamily="34" charset="0"/>
              </a:defRPr>
            </a:lvl1pPr>
            <a:lvl2pPr marL="742950" indent="-285750" algn="just" eaLnBrk="0" hangingPunct="0">
              <a:lnSpc>
                <a:spcPct val="150000"/>
              </a:lnSpc>
              <a:spcBef>
                <a:spcPct val="20000"/>
              </a:spcBef>
              <a:buChar char="–"/>
              <a:defRPr sz="1400">
                <a:solidFill>
                  <a:srgbClr val="4D4D4D"/>
                </a:solidFill>
                <a:latin typeface="Verdana" panose="020B0604030504040204" pitchFamily="34" charset="0"/>
              </a:defRPr>
            </a:lvl2pPr>
            <a:lvl3pPr marL="1143000" indent="-228600" algn="just" eaLnBrk="0" hangingPunct="0">
              <a:lnSpc>
                <a:spcPct val="150000"/>
              </a:lnSpc>
              <a:spcBef>
                <a:spcPct val="20000"/>
              </a:spcBef>
              <a:buClr>
                <a:srgbClr val="960000"/>
              </a:buClr>
              <a:buChar char="•"/>
              <a:defRPr sz="1200">
                <a:solidFill>
                  <a:srgbClr val="4D4D4D"/>
                </a:solidFill>
                <a:latin typeface="Verdana" panose="020B0604030504040204" pitchFamily="34" charset="0"/>
              </a:defRPr>
            </a:lvl3pPr>
            <a:lvl4pPr marL="1600200" indent="-228600" algn="just" eaLnBrk="0" hangingPunct="0">
              <a:lnSpc>
                <a:spcPct val="150000"/>
              </a:lnSpc>
              <a:spcBef>
                <a:spcPct val="20000"/>
              </a:spcBef>
              <a:buChar char="–"/>
              <a:defRPr sz="1200">
                <a:solidFill>
                  <a:srgbClr val="4D4D4D"/>
                </a:solidFill>
                <a:latin typeface="Verdana" panose="020B0604030504040204" pitchFamily="34" charset="0"/>
              </a:defRPr>
            </a:lvl4pPr>
            <a:lvl5pPr marL="2057400" indent="-228600" algn="just" eaLnBrk="0" hangingPunct="0">
              <a:lnSpc>
                <a:spcPct val="150000"/>
              </a:lnSpc>
              <a:spcBef>
                <a:spcPct val="20000"/>
              </a:spcBef>
              <a:buChar char="»"/>
              <a:defRPr sz="1000">
                <a:solidFill>
                  <a:srgbClr val="4D4D4D"/>
                </a:solidFill>
                <a:latin typeface="Verdana" panose="020B0604030504040204" pitchFamily="34" charset="0"/>
              </a:defRPr>
            </a:lvl5pPr>
            <a:lvl6pPr marL="25146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6pPr>
            <a:lvl7pPr marL="29718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7pPr>
            <a:lvl8pPr marL="34290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8pPr>
            <a:lvl9pPr marL="3886200" indent="-228600" algn="just" eaLnBrk="0" fontAlgn="base" hangingPunct="0">
              <a:lnSpc>
                <a:spcPct val="150000"/>
              </a:lnSpc>
              <a:spcBef>
                <a:spcPct val="20000"/>
              </a:spcBef>
              <a:spcAft>
                <a:spcPct val="0"/>
              </a:spcAft>
              <a:buChar char="»"/>
              <a:defRPr sz="1000">
                <a:solidFill>
                  <a:srgbClr val="4D4D4D"/>
                </a:solidFill>
                <a:latin typeface="Verdana" panose="020B0604030504040204" pitchFamily="34" charset="0"/>
              </a:defRPr>
            </a:lvl9pPr>
          </a:lstStyle>
          <a:p>
            <a:pPr marL="0" indent="0" eaLnBrk="1" hangingPunct="1">
              <a:buNone/>
            </a:pPr>
            <a:endParaRPr lang="lt-LT" altLang="lt-LT" sz="1600" b="1" dirty="0">
              <a:solidFill>
                <a:schemeClr val="bg1"/>
              </a:solidFill>
              <a:ea typeface="Verdana" panose="020B0604030504040204" pitchFamily="34" charset="0"/>
            </a:endParaRPr>
          </a:p>
          <a:p>
            <a:pPr>
              <a:spcBef>
                <a:spcPts val="600"/>
              </a:spcBef>
            </a:pPr>
            <a:r>
              <a:rPr lang="lt-LT" sz="1600" dirty="0">
                <a:solidFill>
                  <a:schemeClr val="bg1"/>
                </a:solidFill>
                <a:ea typeface="Verdana" panose="020B0604030504040204" pitchFamily="34" charset="0"/>
              </a:rPr>
              <a:t>Language barrier between you and landloard</a:t>
            </a:r>
            <a:endParaRPr lang="en-US" altLang="lt-LT" sz="1600" dirty="0">
              <a:solidFill>
                <a:schemeClr val="bg1"/>
              </a:solidFill>
              <a:ea typeface="Verdana" panose="020B0604030504040204" pitchFamily="34" charset="0"/>
            </a:endParaRPr>
          </a:p>
          <a:p>
            <a:pPr>
              <a:spcBef>
                <a:spcPts val="600"/>
              </a:spcBef>
            </a:pPr>
            <a:r>
              <a:rPr lang="en-US" altLang="lt-LT" sz="1600" dirty="0">
                <a:solidFill>
                  <a:schemeClr val="bg1"/>
                </a:solidFill>
                <a:ea typeface="Verdana" panose="020B0604030504040204" pitchFamily="34" charset="0"/>
              </a:rPr>
              <a:t>Knows the legal structures of lease </a:t>
            </a:r>
            <a:r>
              <a:rPr lang="lt-LT" altLang="lt-LT" sz="1600" dirty="0">
                <a:solidFill>
                  <a:schemeClr val="bg1"/>
                </a:solidFill>
                <a:ea typeface="Verdana" panose="020B0604030504040204" pitchFamily="34" charset="0"/>
              </a:rPr>
              <a:t>and real estate law</a:t>
            </a:r>
            <a:endParaRPr lang="en-US" altLang="lt-LT" sz="1600" dirty="0">
              <a:solidFill>
                <a:schemeClr val="bg1"/>
              </a:solidFill>
              <a:ea typeface="Verdana" panose="020B0604030504040204" pitchFamily="34" charset="0"/>
            </a:endParaRPr>
          </a:p>
          <a:p>
            <a:pPr>
              <a:spcBef>
                <a:spcPts val="600"/>
              </a:spcBef>
            </a:pPr>
            <a:r>
              <a:rPr lang="en-US" altLang="lt-LT" sz="1600" dirty="0">
                <a:solidFill>
                  <a:schemeClr val="bg1"/>
                </a:solidFill>
                <a:ea typeface="Verdana" panose="020B0604030504040204" pitchFamily="34" charset="0"/>
              </a:rPr>
              <a:t>Advices of the best deal</a:t>
            </a:r>
          </a:p>
          <a:p>
            <a:pPr>
              <a:spcBef>
                <a:spcPts val="600"/>
              </a:spcBef>
            </a:pPr>
            <a:r>
              <a:rPr lang="en-US" altLang="lt-LT" sz="1600" dirty="0">
                <a:solidFill>
                  <a:schemeClr val="bg1"/>
                </a:solidFill>
                <a:ea typeface="Verdana" panose="020B0604030504040204" pitchFamily="34" charset="0"/>
              </a:rPr>
              <a:t>Prepares the contract, payments issues, etc.</a:t>
            </a:r>
          </a:p>
          <a:p>
            <a:pPr>
              <a:spcBef>
                <a:spcPts val="600"/>
              </a:spcBef>
            </a:pPr>
            <a:r>
              <a:rPr lang="lt-LT" sz="1600" dirty="0">
                <a:solidFill>
                  <a:schemeClr val="bg1"/>
                </a:solidFill>
                <a:ea typeface="Verdana" panose="020B0604030504040204" pitchFamily="34" charset="0"/>
              </a:rPr>
              <a:t>Neighborhood </a:t>
            </a:r>
            <a:r>
              <a:rPr lang="en-GB" sz="1600" dirty="0">
                <a:solidFill>
                  <a:schemeClr val="bg1"/>
                </a:solidFill>
                <a:ea typeface="Verdana" panose="020B0604030504040204" pitchFamily="34" charset="0"/>
              </a:rPr>
              <a:t>k</a:t>
            </a:r>
            <a:r>
              <a:rPr lang="lt-LT" sz="1600" dirty="0">
                <a:solidFill>
                  <a:schemeClr val="bg1"/>
                </a:solidFill>
                <a:ea typeface="Verdana" panose="020B0604030504040204" pitchFamily="34" charset="0"/>
              </a:rPr>
              <a:t>nowledge: </a:t>
            </a:r>
            <a:r>
              <a:rPr lang="en-US" sz="1600" dirty="0">
                <a:solidFill>
                  <a:schemeClr val="bg1"/>
                </a:solidFill>
                <a:ea typeface="Verdana" panose="020B0604030504040204" pitchFamily="34" charset="0"/>
              </a:rPr>
              <a:t>data on schools, crime or demographics</a:t>
            </a:r>
            <a:r>
              <a:rPr lang="lt-LT" sz="1600" dirty="0">
                <a:solidFill>
                  <a:schemeClr val="bg1"/>
                </a:solidFill>
                <a:ea typeface="Verdana" panose="020B0604030504040204" pitchFamily="34" charset="0"/>
              </a:rPr>
              <a:t>, etc.</a:t>
            </a:r>
          </a:p>
          <a:p>
            <a:pPr>
              <a:spcBef>
                <a:spcPts val="600"/>
              </a:spcBef>
            </a:pPr>
            <a:r>
              <a:rPr lang="lt-LT" sz="1600" dirty="0">
                <a:solidFill>
                  <a:schemeClr val="bg1"/>
                </a:solidFill>
              </a:rPr>
              <a:t>Professional </a:t>
            </a:r>
            <a:r>
              <a:rPr lang="en-GB" sz="1600" dirty="0">
                <a:solidFill>
                  <a:schemeClr val="bg1"/>
                </a:solidFill>
              </a:rPr>
              <a:t>n</a:t>
            </a:r>
            <a:r>
              <a:rPr lang="lt-LT" sz="1600" dirty="0">
                <a:solidFill>
                  <a:schemeClr val="bg1"/>
                </a:solidFill>
              </a:rPr>
              <a:t>etworking: </a:t>
            </a:r>
            <a:r>
              <a:rPr lang="en-US" sz="1600" dirty="0">
                <a:solidFill>
                  <a:schemeClr val="bg1"/>
                </a:solidFill>
              </a:rPr>
              <a:t>have relationships with local brokers and landlords</a:t>
            </a:r>
            <a:endParaRPr lang="lt-LT" sz="1600" dirty="0">
              <a:solidFill>
                <a:schemeClr val="bg1"/>
              </a:solidFill>
              <a:ea typeface="Verdana" panose="020B0604030504040204" pitchFamily="34" charset="0"/>
            </a:endParaRPr>
          </a:p>
          <a:p>
            <a:pPr>
              <a:spcBef>
                <a:spcPts val="600"/>
              </a:spcBef>
            </a:pPr>
            <a:r>
              <a:rPr lang="lt-LT" sz="1600" dirty="0">
                <a:solidFill>
                  <a:schemeClr val="bg1"/>
                </a:solidFill>
                <a:ea typeface="Verdana" panose="020B0604030504040204" pitchFamily="34" charset="0"/>
              </a:rPr>
              <a:t>Realty resources and contacts: moving company, reliable handyman, house cleaners, etc.</a:t>
            </a:r>
            <a:endParaRPr lang="en-GB" sz="1600" dirty="0">
              <a:solidFill>
                <a:schemeClr val="bg1"/>
              </a:solidFill>
              <a:ea typeface="Verdana" panose="020B0604030504040204" pitchFamily="34" charset="0"/>
            </a:endParaRPr>
          </a:p>
          <a:p>
            <a:pPr>
              <a:spcBef>
                <a:spcPts val="600"/>
              </a:spcBef>
            </a:pPr>
            <a:r>
              <a:rPr lang="lt-LT" sz="1600" dirty="0">
                <a:solidFill>
                  <a:schemeClr val="bg1"/>
                </a:solidFill>
                <a:ea typeface="Verdana" panose="020B0604030504040204" pitchFamily="34" charset="0"/>
              </a:rPr>
              <a:t>Professional </a:t>
            </a:r>
            <a:r>
              <a:rPr lang="en-GB" sz="1600" dirty="0">
                <a:solidFill>
                  <a:schemeClr val="bg1"/>
                </a:solidFill>
                <a:ea typeface="Verdana" panose="020B0604030504040204" pitchFamily="34" charset="0"/>
              </a:rPr>
              <a:t>n</a:t>
            </a:r>
            <a:r>
              <a:rPr lang="lt-LT" sz="1600" dirty="0">
                <a:solidFill>
                  <a:schemeClr val="bg1"/>
                </a:solidFill>
                <a:ea typeface="Verdana" panose="020B0604030504040204" pitchFamily="34" charset="0"/>
              </a:rPr>
              <a:t>etworking: </a:t>
            </a:r>
            <a:r>
              <a:rPr lang="en-US" sz="1600" dirty="0">
                <a:solidFill>
                  <a:schemeClr val="bg1"/>
                </a:solidFill>
                <a:ea typeface="Verdana" panose="020B0604030504040204" pitchFamily="34" charset="0"/>
              </a:rPr>
              <a:t>have relationships with local brokers and landlords</a:t>
            </a:r>
            <a:endParaRPr lang="en-US" altLang="lt-LT" sz="1600" dirty="0">
              <a:solidFill>
                <a:schemeClr val="bg1"/>
              </a:solidFill>
              <a:ea typeface="Verdana" panose="020B0604030504040204" pitchFamily="34" charset="0"/>
            </a:endParaRPr>
          </a:p>
          <a:p>
            <a:pPr eaLnBrk="1" hangingPunct="1"/>
            <a:endParaRPr lang="lt-LT" altLang="lt-LT" sz="1600" dirty="0">
              <a:solidFill>
                <a:schemeClr val="bg1"/>
              </a:solidFill>
              <a:ea typeface="Verdana" panose="020B0604030504040204" pitchFamily="34" charset="0"/>
            </a:endParaRPr>
          </a:p>
        </p:txBody>
      </p:sp>
    </p:spTree>
    <p:extLst>
      <p:ext uri="{BB962C8B-B14F-4D97-AF65-F5344CB8AC3E}">
        <p14:creationId xmlns:p14="http://schemas.microsoft.com/office/powerpoint/2010/main" val="320608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709"/>
            <a:ext cx="9144000" cy="504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rgbClr val="2D497D"/>
                </a:solidFill>
                <a:latin typeface="Myriad Pro Black" pitchFamily="34" charset="0"/>
              </a:rPr>
              <a:t>T</a:t>
            </a:r>
            <a:r>
              <a:rPr lang="lt-LT" sz="2000" dirty="0">
                <a:solidFill>
                  <a:srgbClr val="2D497D"/>
                </a:solidFill>
                <a:latin typeface="Myriad Pro Black" pitchFamily="34" charset="0"/>
              </a:rPr>
              <a:t>HINGS</a:t>
            </a:r>
            <a:r>
              <a:rPr lang="en-US" sz="2000" dirty="0">
                <a:solidFill>
                  <a:srgbClr val="2D497D"/>
                </a:solidFill>
                <a:latin typeface="Myriad Pro Black" pitchFamily="34" charset="0"/>
              </a:rPr>
              <a:t> T</a:t>
            </a:r>
            <a:r>
              <a:rPr lang="lt-LT" sz="2000" dirty="0">
                <a:solidFill>
                  <a:srgbClr val="2D497D"/>
                </a:solidFill>
                <a:latin typeface="Myriad Pro Black" pitchFamily="34" charset="0"/>
              </a:rPr>
              <a:t>O</a:t>
            </a:r>
            <a:r>
              <a:rPr lang="en-US" sz="2000" dirty="0">
                <a:solidFill>
                  <a:srgbClr val="2D497D"/>
                </a:solidFill>
                <a:latin typeface="Myriad Pro Black" pitchFamily="34" charset="0"/>
              </a:rPr>
              <a:t> C</a:t>
            </a:r>
            <a:r>
              <a:rPr lang="lt-LT" sz="2000" dirty="0">
                <a:solidFill>
                  <a:srgbClr val="2D497D"/>
                </a:solidFill>
                <a:latin typeface="Myriad Pro Black" pitchFamily="34" charset="0"/>
              </a:rPr>
              <a:t>ONSIDER</a:t>
            </a:r>
            <a:r>
              <a:rPr lang="en-US" sz="2000" dirty="0">
                <a:solidFill>
                  <a:srgbClr val="2D497D"/>
                </a:solidFill>
                <a:latin typeface="Myriad Pro Black" pitchFamily="34" charset="0"/>
              </a:rPr>
              <a:t> B</a:t>
            </a:r>
            <a:r>
              <a:rPr lang="lt-LT" sz="2000" dirty="0">
                <a:solidFill>
                  <a:srgbClr val="2D497D"/>
                </a:solidFill>
                <a:latin typeface="Myriad Pro Black" pitchFamily="34" charset="0"/>
              </a:rPr>
              <a:t>EFORE</a:t>
            </a:r>
            <a:r>
              <a:rPr lang="en-US" sz="2000" dirty="0">
                <a:solidFill>
                  <a:srgbClr val="2D497D"/>
                </a:solidFill>
                <a:latin typeface="Myriad Pro Black" pitchFamily="34" charset="0"/>
              </a:rPr>
              <a:t> R</a:t>
            </a:r>
            <a:r>
              <a:rPr lang="lt-LT" sz="2000" dirty="0">
                <a:solidFill>
                  <a:srgbClr val="2D497D"/>
                </a:solidFill>
                <a:latin typeface="Myriad Pro Black" pitchFamily="34" charset="0"/>
              </a:rPr>
              <a:t>ENTING? SAFETY</a:t>
            </a:r>
          </a:p>
        </p:txBody>
      </p:sp>
      <p:pic>
        <p:nvPicPr>
          <p:cNvPr id="5" name="Picture 4">
            <a:extLst>
              <a:ext uri="{FF2B5EF4-FFF2-40B4-BE49-F238E27FC236}">
                <a16:creationId xmlns:a16="http://schemas.microsoft.com/office/drawing/2014/main" id="{0E19BC51-AB2B-4E00-BC71-9829762B2CF5}"/>
              </a:ext>
            </a:extLst>
          </p:cNvPr>
          <p:cNvPicPr>
            <a:picLocks noChangeAspect="1"/>
          </p:cNvPicPr>
          <p:nvPr/>
        </p:nvPicPr>
        <p:blipFill>
          <a:blip r:embed="rId3"/>
          <a:stretch>
            <a:fillRect/>
          </a:stretch>
        </p:blipFill>
        <p:spPr>
          <a:xfrm>
            <a:off x="0" y="495291"/>
            <a:ext cx="9144000" cy="5704428"/>
          </a:xfrm>
          <a:prstGeom prst="rect">
            <a:avLst/>
          </a:prstGeom>
        </p:spPr>
      </p:pic>
      <p:grpSp>
        <p:nvGrpSpPr>
          <p:cNvPr id="6" name="Group 5">
            <a:extLst>
              <a:ext uri="{FF2B5EF4-FFF2-40B4-BE49-F238E27FC236}">
                <a16:creationId xmlns:a16="http://schemas.microsoft.com/office/drawing/2014/main" id="{AC41B4B7-E9B0-4124-A9B5-AE1805817D61}"/>
              </a:ext>
            </a:extLst>
          </p:cNvPr>
          <p:cNvGrpSpPr/>
          <p:nvPr/>
        </p:nvGrpSpPr>
        <p:grpSpPr>
          <a:xfrm>
            <a:off x="0" y="6175706"/>
            <a:ext cx="9165751" cy="691087"/>
            <a:chOff x="0" y="6175706"/>
            <a:chExt cx="9165751" cy="691087"/>
          </a:xfrm>
        </p:grpSpPr>
        <p:sp>
          <p:nvSpPr>
            <p:cNvPr id="8" name="Rectangle 7">
              <a:extLst>
                <a:ext uri="{FF2B5EF4-FFF2-40B4-BE49-F238E27FC236}">
                  <a16:creationId xmlns:a16="http://schemas.microsoft.com/office/drawing/2014/main" id="{A6AF0204-132B-4473-80BD-1B41AA836196}"/>
                </a:ext>
              </a:extLst>
            </p:cNvPr>
            <p:cNvSpPr/>
            <p:nvPr/>
          </p:nvSpPr>
          <p:spPr>
            <a:xfrm>
              <a:off x="0" y="6175706"/>
              <a:ext cx="9165751" cy="691087"/>
            </a:xfrm>
            <a:prstGeom prst="rect">
              <a:avLst/>
            </a:prstGeom>
            <a:solidFill>
              <a:srgbClr val="003E7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t-LT"/>
            </a:p>
          </p:txBody>
        </p:sp>
        <p:pic>
          <p:nvPicPr>
            <p:cNvPr id="10" name="Picture 9">
              <a:extLst>
                <a:ext uri="{FF2B5EF4-FFF2-40B4-BE49-F238E27FC236}">
                  <a16:creationId xmlns:a16="http://schemas.microsoft.com/office/drawing/2014/main" id="{5137BE06-B69F-4E42-8AD8-A22075E596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0939" y="6251249"/>
              <a:ext cx="2381642" cy="540000"/>
            </a:xfrm>
            <a:prstGeom prst="rect">
              <a:avLst/>
            </a:prstGeom>
          </p:spPr>
        </p:pic>
        <p:pic>
          <p:nvPicPr>
            <p:cNvPr id="11" name="Picture 4" descr="Vaizdo rezultatas pagal uÅ¾klausÄ âgo vilniusâ">
              <a:extLst>
                <a:ext uri="{FF2B5EF4-FFF2-40B4-BE49-F238E27FC236}">
                  <a16:creationId xmlns:a16="http://schemas.microsoft.com/office/drawing/2014/main" id="{51C6FA66-44CD-4BBB-B9A7-6F90056F6B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4464" y="6371918"/>
              <a:ext cx="2072644" cy="2986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29615705"/>
      </p:ext>
    </p:extLst>
  </p:cSld>
  <p:clrMapOvr>
    <a:masterClrMapping/>
  </p:clrMapOvr>
</p:sld>
</file>

<file path=ppt/theme/theme1.xml><?xml version="1.0" encoding="utf-8"?>
<a:theme xmlns:a="http://schemas.openxmlformats.org/drawingml/2006/main" name="OH 2015 LT">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OH 2015 LT</Template>
  <TotalTime>9570</TotalTime>
  <Words>684</Words>
  <Application>Microsoft Office PowerPoint</Application>
  <PresentationFormat>On-screen Show (4:3)</PresentationFormat>
  <Paragraphs>151</Paragraphs>
  <Slides>16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Myriad Pro</vt:lpstr>
      <vt:lpstr>Myriad Pro Black</vt:lpstr>
      <vt:lpstr>Myriad Pro Black SemiExt</vt:lpstr>
      <vt:lpstr>Verdana</vt:lpstr>
      <vt:lpstr>OH 2015 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Ober-Haus</dc:title>
  <dc:creator>User &amp;</dc:creator>
  <cp:lastModifiedBy>kristijanas.kaminskis@gmail.com</cp:lastModifiedBy>
  <cp:revision>587</cp:revision>
  <cp:lastPrinted>2018-03-29T08:11:59Z</cp:lastPrinted>
  <dcterms:created xsi:type="dcterms:W3CDTF">2015-05-14T12:15:30Z</dcterms:created>
  <dcterms:modified xsi:type="dcterms:W3CDTF">2019-05-28T07:18:52Z</dcterms:modified>
</cp:coreProperties>
</file>