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4" r:id="rId17"/>
    <p:sldId id="295" r:id="rId18"/>
    <p:sldId id="298" r:id="rId19"/>
    <p:sldId id="299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7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6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3-4DE8-8A17-D3EC9C2B29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3-4DE8-8A17-D3EC9C2B29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3-4DE8-8A17-D3EC9C2B2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234480"/>
        <c:axId val="-1926778768"/>
      </c:barChart>
      <c:catAx>
        <c:axId val="-20952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778768"/>
        <c:crosses val="autoZero"/>
        <c:auto val="1"/>
        <c:lblAlgn val="ctr"/>
        <c:lblOffset val="100"/>
        <c:noMultiLvlLbl val="0"/>
      </c:catAx>
      <c:valAx>
        <c:axId val="-19267787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09523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9-4B8E-8337-B93F81B37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9-4B8E-8337-B93F81B37A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9-4B8E-8337-B93F81B37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B-4693-9FEA-6FA47110A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B-4693-9FEA-6FA47110A5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AB-4693-9FEA-6FA47110A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26596480"/>
        <c:axId val="-1926650816"/>
      </c:barChart>
      <c:catAx>
        <c:axId val="-19265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1926650816"/>
        <c:crosses val="autoZero"/>
        <c:auto val="1"/>
        <c:lblAlgn val="ctr"/>
        <c:lblOffset val="100"/>
        <c:noMultiLvlLbl val="0"/>
      </c:catAx>
      <c:valAx>
        <c:axId val="-19266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192659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D-4E65-9115-6B16BF96A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D-4E65-9115-6B16BF96A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D-4E65-9115-6B16BF96A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2341376"/>
        <c:axId val="1802232176"/>
      </c:barChart>
      <c:catAx>
        <c:axId val="168234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802232176"/>
        <c:crosses val="autoZero"/>
        <c:auto val="1"/>
        <c:lblAlgn val="ctr"/>
        <c:lblOffset val="100"/>
        <c:noMultiLvlLbl val="0"/>
      </c:catAx>
      <c:valAx>
        <c:axId val="180223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6823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60685151322909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A2-4268-9CB7-0AB06FAD7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A2-4268-9CB7-0AB06FAD71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A2-4268-9CB7-0AB06FAD7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26475744"/>
        <c:axId val="-2032024960"/>
      </c:lineChart>
      <c:catAx>
        <c:axId val="-19264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2032024960"/>
        <c:crosses val="autoZero"/>
        <c:auto val="1"/>
        <c:lblAlgn val="ctr"/>
        <c:lblOffset val="100"/>
        <c:noMultiLvlLbl val="0"/>
      </c:catAx>
      <c:valAx>
        <c:axId val="-20320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475744"/>
        <c:crosses val="autoZero"/>
        <c:crossBetween val="between"/>
      </c:valAx>
      <c:spPr>
        <a:noFill/>
        <a:ln w="19050">
          <a:noFill/>
        </a:ln>
        <a:effectLst/>
      </c:spPr>
    </c:plotArea>
    <c:legend>
      <c:legendPos val="b"/>
      <c:layout>
        <c:manualLayout>
          <c:xMode val="edge"/>
          <c:yMode val="edge"/>
          <c:x val="0.31905483996099798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lt-LT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lt-LT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lt-LT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lt-LT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lt-LT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lt-LT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lt-LT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lt-LT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lt-LT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3F5F7A30-A4A0-F248-8146-E6AFBAFB720E}" type="presOf" srcId="{DB045699-2364-E345-AB11-297421C22456}" destId="{B6408797-0D57-2749-8B78-0207BE77E45F}" srcOrd="0" destOrd="0" presId="urn:microsoft.com/office/officeart/2005/8/layout/orgChart1"/>
    <dgm:cxn modelId="{33D041AF-2B5C-F64C-830C-59CE86786C07}" type="presOf" srcId="{23EBAF3C-87C9-4048-A845-D8B2906A13D9}" destId="{4EBBBE83-3EBC-BA43-A399-38D489E06E53}" srcOrd="0" destOrd="0" presId="urn:microsoft.com/office/officeart/2005/8/layout/orgChart1"/>
    <dgm:cxn modelId="{0EE496F0-B517-5B4D-B558-9DD721C4DEB6}" type="presOf" srcId="{E45935FC-D465-5C49-99AF-54B0B4BB67CC}" destId="{68D71B7A-7706-CE49-86FC-B633A8796021}" srcOrd="0" destOrd="0" presId="urn:microsoft.com/office/officeart/2005/8/layout/orgChart1"/>
    <dgm:cxn modelId="{C1DEB9A1-B654-4448-A5C0-D54BA570EB7F}" type="presOf" srcId="{23EBAF3C-87C9-4048-A845-D8B2906A13D9}" destId="{58360F71-92A6-6747-A7CB-4AD71283042E}" srcOrd="1" destOrd="0" presId="urn:microsoft.com/office/officeart/2005/8/layout/orgChart1"/>
    <dgm:cxn modelId="{C67C5118-5717-7E4C-992A-1809E38686EF}" type="presOf" srcId="{19321E65-8CEC-204A-8320-AFA01211907A}" destId="{F2C2E8D0-0875-134E-981A-9CC938797590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8DCD8FD8-851A-014E-B6FF-CAA4705C8CBD}" type="presOf" srcId="{4BDA59B2-2AAA-3F4B-BC1E-B3459F9E96DD}" destId="{8848FDB8-C289-DF45-B623-FB7491BF90EA}" srcOrd="0" destOrd="0" presId="urn:microsoft.com/office/officeart/2005/8/layout/orgChart1"/>
    <dgm:cxn modelId="{200E7CBE-5040-4942-9D5B-8685D4CD1D31}" type="presOf" srcId="{D2256546-A636-1B43-87BD-60893137DC03}" destId="{F9054E3F-2630-7E45-984D-34CD82114255}" srcOrd="1" destOrd="0" presId="urn:microsoft.com/office/officeart/2005/8/layout/orgChart1"/>
    <dgm:cxn modelId="{64F961B8-FD98-5F44-AC0B-74911A828AE2}" type="presOf" srcId="{99093EAA-AF80-5247-87E6-1FEC7E973B94}" destId="{510A9F46-BC4B-9E4C-8895-5FCC859B7195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FAD82D0D-F1A5-4243-855C-DC0AFA02C9E8}" type="presOf" srcId="{17D58DB4-3A1B-034E-9D9C-ED1B73EBD044}" destId="{7C038EDC-0733-A547-A2F3-1F36DD361350}" srcOrd="0" destOrd="0" presId="urn:microsoft.com/office/officeart/2005/8/layout/orgChart1"/>
    <dgm:cxn modelId="{51ED6D72-C59A-C44D-AD95-4800C7D9B265}" type="presOf" srcId="{99093EAA-AF80-5247-87E6-1FEC7E973B94}" destId="{50988116-EE00-3944-A112-0520EA069031}" srcOrd="1" destOrd="0" presId="urn:microsoft.com/office/officeart/2005/8/layout/orgChart1"/>
    <dgm:cxn modelId="{5517ACA2-CC49-9D4B-8873-ACD608C40253}" type="presOf" srcId="{19321E65-8CEC-204A-8320-AFA01211907A}" destId="{F2428A03-E355-CD4E-BC67-AFC02BB77E92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C206A74C-758B-9249-A8C7-420A4314A70D}" type="presOf" srcId="{C524B1EA-3CBF-C04E-A126-D44C20851CF2}" destId="{2339D529-2376-0942-B7B9-3453F5BCC5B7}" srcOrd="0" destOrd="0" presId="urn:microsoft.com/office/officeart/2005/8/layout/orgChart1"/>
    <dgm:cxn modelId="{3FB8A7B6-5A2B-B443-BED5-3192FA4F8FD6}" type="presOf" srcId="{17CF2578-FAB6-4D47-B56D-DCB6B1E35131}" destId="{B2380AD3-D09C-814E-8C65-C54A2EE19A24}" srcOrd="0" destOrd="0" presId="urn:microsoft.com/office/officeart/2005/8/layout/orgChart1"/>
    <dgm:cxn modelId="{FC732C2A-9AA0-0A48-8A36-EFA79583513F}" type="presOf" srcId="{4BDA59B2-2AAA-3F4B-BC1E-B3459F9E96DD}" destId="{397AFBB5-5F7E-D344-B26E-C4287FB15EA9}" srcOrd="1" destOrd="0" presId="urn:microsoft.com/office/officeart/2005/8/layout/orgChart1"/>
    <dgm:cxn modelId="{7A4C35D5-77D1-A241-B661-CAB45C203674}" type="presOf" srcId="{D2256546-A636-1B43-87BD-60893137DC03}" destId="{F6A93DA9-94DB-8041-B56A-EF0D6A1AC9BC}" srcOrd="0" destOrd="0" presId="urn:microsoft.com/office/officeart/2005/8/layout/orgChart1"/>
    <dgm:cxn modelId="{C4C132CC-6ED2-A441-8805-D642CEB92593}" type="presParOf" srcId="{68D71B7A-7706-CE49-86FC-B633A8796021}" destId="{DC80E6A7-9E20-D846-928C-C6F4B0ADA519}" srcOrd="0" destOrd="0" presId="urn:microsoft.com/office/officeart/2005/8/layout/orgChart1"/>
    <dgm:cxn modelId="{B40FF42B-F45A-394B-86A1-4CF9EC3ABCE2}" type="presParOf" srcId="{DC80E6A7-9E20-D846-928C-C6F4B0ADA519}" destId="{61FB721F-75F1-C345-B645-2CD33ADD2C7B}" srcOrd="0" destOrd="0" presId="urn:microsoft.com/office/officeart/2005/8/layout/orgChart1"/>
    <dgm:cxn modelId="{81CCF0D0-2411-6F4D-9B8B-27FA7D8149F0}" type="presParOf" srcId="{61FB721F-75F1-C345-B645-2CD33ADD2C7B}" destId="{4EBBBE83-3EBC-BA43-A399-38D489E06E53}" srcOrd="0" destOrd="0" presId="urn:microsoft.com/office/officeart/2005/8/layout/orgChart1"/>
    <dgm:cxn modelId="{D55DE2C4-656F-D049-B13D-78F2F1736137}" type="presParOf" srcId="{61FB721F-75F1-C345-B645-2CD33ADD2C7B}" destId="{58360F71-92A6-6747-A7CB-4AD71283042E}" srcOrd="1" destOrd="0" presId="urn:microsoft.com/office/officeart/2005/8/layout/orgChart1"/>
    <dgm:cxn modelId="{C2A0FFF4-0979-EB45-B0AF-E419D396363A}" type="presParOf" srcId="{DC80E6A7-9E20-D846-928C-C6F4B0ADA519}" destId="{D5B34F25-4F78-DF49-A3E2-1DE7CD464CE9}" srcOrd="1" destOrd="0" presId="urn:microsoft.com/office/officeart/2005/8/layout/orgChart1"/>
    <dgm:cxn modelId="{BBE5D918-9BAE-294E-A875-38F7EB46784D}" type="presParOf" srcId="{D5B34F25-4F78-DF49-A3E2-1DE7CD464CE9}" destId="{7C038EDC-0733-A547-A2F3-1F36DD361350}" srcOrd="0" destOrd="0" presId="urn:microsoft.com/office/officeart/2005/8/layout/orgChart1"/>
    <dgm:cxn modelId="{5A135172-E8C1-0441-B6B4-0BDFB4C141C1}" type="presParOf" srcId="{D5B34F25-4F78-DF49-A3E2-1DE7CD464CE9}" destId="{C8D9D9BF-9AF5-BD46-BBE6-B47A6AF0F668}" srcOrd="1" destOrd="0" presId="urn:microsoft.com/office/officeart/2005/8/layout/orgChart1"/>
    <dgm:cxn modelId="{D9A52203-50EE-B44A-9736-9A3170B90A09}" type="presParOf" srcId="{C8D9D9BF-9AF5-BD46-BBE6-B47A6AF0F668}" destId="{93B2F195-DF6C-5844-BDF7-2291325F4D9A}" srcOrd="0" destOrd="0" presId="urn:microsoft.com/office/officeart/2005/8/layout/orgChart1"/>
    <dgm:cxn modelId="{79A9ADA0-C875-A74F-A76A-5267AE16265E}" type="presParOf" srcId="{93B2F195-DF6C-5844-BDF7-2291325F4D9A}" destId="{8848FDB8-C289-DF45-B623-FB7491BF90EA}" srcOrd="0" destOrd="0" presId="urn:microsoft.com/office/officeart/2005/8/layout/orgChart1"/>
    <dgm:cxn modelId="{EFC5F68F-802E-A64B-AFAD-34B7812A9ADD}" type="presParOf" srcId="{93B2F195-DF6C-5844-BDF7-2291325F4D9A}" destId="{397AFBB5-5F7E-D344-B26E-C4287FB15EA9}" srcOrd="1" destOrd="0" presId="urn:microsoft.com/office/officeart/2005/8/layout/orgChart1"/>
    <dgm:cxn modelId="{FF3CE70C-684B-6442-BBE1-36E793FC58F2}" type="presParOf" srcId="{C8D9D9BF-9AF5-BD46-BBE6-B47A6AF0F668}" destId="{E3AA8160-ECDB-B540-8E52-CE65F98B511D}" srcOrd="1" destOrd="0" presId="urn:microsoft.com/office/officeart/2005/8/layout/orgChart1"/>
    <dgm:cxn modelId="{AE294C77-167F-D641-A024-7838673AA0BB}" type="presParOf" srcId="{C8D9D9BF-9AF5-BD46-BBE6-B47A6AF0F668}" destId="{D7839BBA-1A9F-BD46-8625-DA3225668926}" srcOrd="2" destOrd="0" presId="urn:microsoft.com/office/officeart/2005/8/layout/orgChart1"/>
    <dgm:cxn modelId="{6D00B77B-4E32-5347-BD3B-9BB1EB8DA858}" type="presParOf" srcId="{D5B34F25-4F78-DF49-A3E2-1DE7CD464CE9}" destId="{B2380AD3-D09C-814E-8C65-C54A2EE19A24}" srcOrd="2" destOrd="0" presId="urn:microsoft.com/office/officeart/2005/8/layout/orgChart1"/>
    <dgm:cxn modelId="{52030AED-E1E8-BB47-8726-7200708E85CE}" type="presParOf" srcId="{D5B34F25-4F78-DF49-A3E2-1DE7CD464CE9}" destId="{4D426444-DD95-E04F-B6F3-1656999ACEF3}" srcOrd="3" destOrd="0" presId="urn:microsoft.com/office/officeart/2005/8/layout/orgChart1"/>
    <dgm:cxn modelId="{1D842886-8447-FC40-B163-2D2DB0997F8B}" type="presParOf" srcId="{4D426444-DD95-E04F-B6F3-1656999ACEF3}" destId="{94D83789-5A89-DE4B-A799-1C2D82C33CF8}" srcOrd="0" destOrd="0" presId="urn:microsoft.com/office/officeart/2005/8/layout/orgChart1"/>
    <dgm:cxn modelId="{586496E1-A0A9-CF47-8F29-B430CD4CE0CD}" type="presParOf" srcId="{94D83789-5A89-DE4B-A799-1C2D82C33CF8}" destId="{510A9F46-BC4B-9E4C-8895-5FCC859B7195}" srcOrd="0" destOrd="0" presId="urn:microsoft.com/office/officeart/2005/8/layout/orgChart1"/>
    <dgm:cxn modelId="{73E2F6D2-4286-BB44-8BF5-0F4BA1F924C1}" type="presParOf" srcId="{94D83789-5A89-DE4B-A799-1C2D82C33CF8}" destId="{50988116-EE00-3944-A112-0520EA069031}" srcOrd="1" destOrd="0" presId="urn:microsoft.com/office/officeart/2005/8/layout/orgChart1"/>
    <dgm:cxn modelId="{AA7CA68E-ACFD-1742-90C3-A2E3B2FEE6D7}" type="presParOf" srcId="{4D426444-DD95-E04F-B6F3-1656999ACEF3}" destId="{7A51D8DB-5300-8042-96E3-61A64D9E4678}" srcOrd="1" destOrd="0" presId="urn:microsoft.com/office/officeart/2005/8/layout/orgChart1"/>
    <dgm:cxn modelId="{975C43AD-8CB7-FB43-8A6B-BDDD55CC1989}" type="presParOf" srcId="{4D426444-DD95-E04F-B6F3-1656999ACEF3}" destId="{C6A1D6F0-649A-CB40-A01D-05EA9ED189FC}" srcOrd="2" destOrd="0" presId="urn:microsoft.com/office/officeart/2005/8/layout/orgChart1"/>
    <dgm:cxn modelId="{0342F8EE-B13E-FE4D-95A2-2A9D553405F2}" type="presParOf" srcId="{D5B34F25-4F78-DF49-A3E2-1DE7CD464CE9}" destId="{B6408797-0D57-2749-8B78-0207BE77E45F}" srcOrd="4" destOrd="0" presId="urn:microsoft.com/office/officeart/2005/8/layout/orgChart1"/>
    <dgm:cxn modelId="{ABDC0404-B546-8848-9FDD-6C6FADD84632}" type="presParOf" srcId="{D5B34F25-4F78-DF49-A3E2-1DE7CD464CE9}" destId="{2117811C-4483-0243-81E5-786626829825}" srcOrd="5" destOrd="0" presId="urn:microsoft.com/office/officeart/2005/8/layout/orgChart1"/>
    <dgm:cxn modelId="{D557E0FA-44B4-D547-AF3E-C73F83E1C0C9}" type="presParOf" srcId="{2117811C-4483-0243-81E5-786626829825}" destId="{3C9178E2-7EC0-AB49-9283-49161A9FDD4C}" srcOrd="0" destOrd="0" presId="urn:microsoft.com/office/officeart/2005/8/layout/orgChart1"/>
    <dgm:cxn modelId="{89FD4074-5294-144C-B98D-7B4ECF0A6078}" type="presParOf" srcId="{3C9178E2-7EC0-AB49-9283-49161A9FDD4C}" destId="{F6A93DA9-94DB-8041-B56A-EF0D6A1AC9BC}" srcOrd="0" destOrd="0" presId="urn:microsoft.com/office/officeart/2005/8/layout/orgChart1"/>
    <dgm:cxn modelId="{AAEDDBAD-7B48-F048-BAA8-2C175A9408A0}" type="presParOf" srcId="{3C9178E2-7EC0-AB49-9283-49161A9FDD4C}" destId="{F9054E3F-2630-7E45-984D-34CD82114255}" srcOrd="1" destOrd="0" presId="urn:microsoft.com/office/officeart/2005/8/layout/orgChart1"/>
    <dgm:cxn modelId="{76A723F4-3A0F-E347-BEC5-6F529DFF0A35}" type="presParOf" srcId="{2117811C-4483-0243-81E5-786626829825}" destId="{61A26C1E-2499-8F43-868A-82E8FA855F46}" srcOrd="1" destOrd="0" presId="urn:microsoft.com/office/officeart/2005/8/layout/orgChart1"/>
    <dgm:cxn modelId="{A406AF07-8D30-0D48-8DE1-7031EB1EBCA7}" type="presParOf" srcId="{2117811C-4483-0243-81E5-786626829825}" destId="{6622504C-D93D-244D-AECE-2C2C1FECE8D2}" srcOrd="2" destOrd="0" presId="urn:microsoft.com/office/officeart/2005/8/layout/orgChart1"/>
    <dgm:cxn modelId="{DA3BC5D6-8DDB-EE43-BB7A-18FEF06B4C1F}" type="presParOf" srcId="{DC80E6A7-9E20-D846-928C-C6F4B0ADA519}" destId="{4C3852A6-1497-AE43-A858-456E44457BBD}" srcOrd="2" destOrd="0" presId="urn:microsoft.com/office/officeart/2005/8/layout/orgChart1"/>
    <dgm:cxn modelId="{5DDE69DB-2A0E-474B-B800-B7B58A2C7481}" type="presParOf" srcId="{4C3852A6-1497-AE43-A858-456E44457BBD}" destId="{2339D529-2376-0942-B7B9-3453F5BCC5B7}" srcOrd="0" destOrd="0" presId="urn:microsoft.com/office/officeart/2005/8/layout/orgChart1"/>
    <dgm:cxn modelId="{5466D52B-AA5E-A844-A2E2-D866F5E0FF00}" type="presParOf" srcId="{4C3852A6-1497-AE43-A858-456E44457BBD}" destId="{12DB5E3C-86EA-AF47-B9B7-33D44CFAB3FD}" srcOrd="1" destOrd="0" presId="urn:microsoft.com/office/officeart/2005/8/layout/orgChart1"/>
    <dgm:cxn modelId="{0212DF7E-EFC4-AF48-B542-C8CD2E97BE05}" type="presParOf" srcId="{12DB5E3C-86EA-AF47-B9B7-33D44CFAB3FD}" destId="{81EB7173-8794-9043-B892-5EA6DD8DE5A9}" srcOrd="0" destOrd="0" presId="urn:microsoft.com/office/officeart/2005/8/layout/orgChart1"/>
    <dgm:cxn modelId="{DD8916CD-D449-534C-BE01-09DA668741B1}" type="presParOf" srcId="{81EB7173-8794-9043-B892-5EA6DD8DE5A9}" destId="{F2C2E8D0-0875-134E-981A-9CC938797590}" srcOrd="0" destOrd="0" presId="urn:microsoft.com/office/officeart/2005/8/layout/orgChart1"/>
    <dgm:cxn modelId="{0B6BE1D0-19E6-624F-B5BC-B2F66B9385AF}" type="presParOf" srcId="{81EB7173-8794-9043-B892-5EA6DD8DE5A9}" destId="{F2428A03-E355-CD4E-BC67-AFC02BB77E92}" srcOrd="1" destOrd="0" presId="urn:microsoft.com/office/officeart/2005/8/layout/orgChart1"/>
    <dgm:cxn modelId="{0F0E76D0-1B24-3548-B163-1F95C8C69BEB}" type="presParOf" srcId="{12DB5E3C-86EA-AF47-B9B7-33D44CFAB3FD}" destId="{FD9F9529-DDFD-994D-B6FB-0D859EE29FBE}" srcOrd="1" destOrd="0" presId="urn:microsoft.com/office/officeart/2005/8/layout/orgChart1"/>
    <dgm:cxn modelId="{8B13E741-BF63-474C-98B1-04BD81B31695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2"/>
            <a:ext cx="2602159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86112"/>
            <a:ext cx="2752482" cy="1175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2" r:id="rId16"/>
    <p:sldLayoutId id="2147483733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18720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0" r:id="rId16"/>
    <p:sldLayoutId id="2147483731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“Quotation”</a:t>
            </a:r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03425"/>
              </p:ext>
            </p:extLst>
          </p:nvPr>
        </p:nvGraphicFramePr>
        <p:xfrm>
          <a:off x="838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28386"/>
              </p:ext>
            </p:extLst>
          </p:nvPr>
        </p:nvGraphicFramePr>
        <p:xfrm>
          <a:off x="6172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1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997256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828557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6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76798"/>
              </p:ext>
            </p:extLst>
          </p:nvPr>
        </p:nvGraphicFramePr>
        <p:xfrm>
          <a:off x="838199" y="1873405"/>
          <a:ext cx="9561513" cy="430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68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Section one</a:t>
            </a:r>
          </a:p>
          <a:p>
            <a:r>
              <a:rPr lang="en-US" dirty="0"/>
              <a:t>Section two</a:t>
            </a:r>
          </a:p>
          <a:p>
            <a:r>
              <a:rPr lang="en-US" dirty="0"/>
              <a:t>Section 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 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648" y="521848"/>
            <a:ext cx="1692421" cy="14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6575</TotalTime>
  <Words>33</Words>
  <Application>Microsoft Office PowerPoint</Application>
  <PresentationFormat>Plačiaekranė</PresentationFormat>
  <Paragraphs>19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19</vt:i4>
      </vt:variant>
    </vt:vector>
  </HeadingPairs>
  <TitlesOfParts>
    <vt:vector size="23" baseType="lpstr">
      <vt:lpstr>Arial</vt:lpstr>
      <vt:lpstr>GT Walsheim</vt:lpstr>
      <vt:lpstr>Custom Design</vt:lpstr>
      <vt:lpstr>1_Custom Design</vt:lpstr>
      <vt:lpstr>TITLE</vt:lpstr>
      <vt:lpstr>CONTENT</vt:lpstr>
      <vt:lpstr>„PowerPoint“ pateiktis</vt:lpstr>
      <vt:lpstr>„PowerPoint“ pateiktis</vt:lpstr>
      <vt:lpstr>„PowerPoint“ pateiktis</vt:lpstr>
      <vt:lpstr>SECTION TITLE</vt:lpstr>
      <vt:lpstr>SECTION TITLE</vt:lpstr>
      <vt:lpstr>SECTION TITLE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“Quotation”</vt:lpstr>
      <vt:lpstr>Chart</vt:lpstr>
      <vt:lpstr>Chart II</vt:lpstr>
      <vt:lpstr>Chart III</vt:lpstr>
      <vt:lpstr>„PowerPoint“ pateiktis</vt:lpstr>
      <vt:lpstr>CONTACTS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Giedrė Gintautaitė</cp:lastModifiedBy>
  <cp:revision>97</cp:revision>
  <dcterms:created xsi:type="dcterms:W3CDTF">2017-06-28T06:49:28Z</dcterms:created>
  <dcterms:modified xsi:type="dcterms:W3CDTF">2017-09-27T06:56:04Z</dcterms:modified>
</cp:coreProperties>
</file>