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293" r:id="rId5"/>
    <p:sldId id="262" r:id="rId6"/>
    <p:sldId id="257" r:id="rId7"/>
    <p:sldId id="266" r:id="rId8"/>
    <p:sldId id="272" r:id="rId9"/>
    <p:sldId id="265" r:id="rId10"/>
    <p:sldId id="269" r:id="rId11"/>
    <p:sldId id="271" r:id="rId12"/>
    <p:sldId id="286" r:id="rId13"/>
    <p:sldId id="287" r:id="rId14"/>
    <p:sldId id="259" r:id="rId15"/>
    <p:sldId id="291" r:id="rId16"/>
    <p:sldId id="295" r:id="rId17"/>
    <p:sldId id="296" r:id="rId18"/>
    <p:sldId id="299" r:id="rId19"/>
    <p:sldId id="300" r:id="rId20"/>
    <p:sldId id="290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5673"/>
  </p:normalViewPr>
  <p:slideViewPr>
    <p:cSldViewPr snapToGrid="0">
      <p:cViewPr varScale="1">
        <p:scale>
          <a:sx n="106" d="100"/>
          <a:sy n="106" d="100"/>
        </p:scale>
        <p:origin x="64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4-4885-92F8-C05E50A83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4-4885-92F8-C05E50A83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4-4885-92F8-C05E50A83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120736"/>
        <c:axId val="1682138576"/>
      </c:barChart>
      <c:catAx>
        <c:axId val="16821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682138576"/>
        <c:crosses val="autoZero"/>
        <c:auto val="1"/>
        <c:lblAlgn val="ctr"/>
        <c:lblOffset val="100"/>
        <c:noMultiLvlLbl val="0"/>
      </c:catAx>
      <c:valAx>
        <c:axId val="16821385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6821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E-43A5-8DFC-25885F302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E-43A5-8DFC-25885F302F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CE-43A5-8DFC-25885F30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D-427C-AB12-DCC77F55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D-427C-AB12-DCC77F55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D-427C-AB12-DCC77F55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26719696"/>
        <c:axId val="-1926554432"/>
      </c:barChart>
      <c:catAx>
        <c:axId val="-19267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926554432"/>
        <c:crosses val="autoZero"/>
        <c:auto val="1"/>
        <c:lblAlgn val="ctr"/>
        <c:lblOffset val="100"/>
        <c:noMultiLvlLbl val="0"/>
      </c:catAx>
      <c:valAx>
        <c:axId val="-192655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92671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1A2-8542-D8C023D4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2-41A2-8542-D8C023D4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2-41A2-8542-D8C023D4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26800736"/>
        <c:axId val="-1926573040"/>
      </c:barChart>
      <c:catAx>
        <c:axId val="-192680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926573040"/>
        <c:crosses val="autoZero"/>
        <c:auto val="1"/>
        <c:lblAlgn val="ctr"/>
        <c:lblOffset val="100"/>
        <c:noMultiLvlLbl val="0"/>
      </c:catAx>
      <c:valAx>
        <c:axId val="-192657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9268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E-4EFD-8520-5CAC40C93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E-4EFD-8520-5CAC40C93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E-4EFD-8520-5CAC40C9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2955504"/>
        <c:axId val="1803335376"/>
      </c:lineChart>
      <c:catAx>
        <c:axId val="-20329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803335376"/>
        <c:crosses val="autoZero"/>
        <c:auto val="1"/>
        <c:lblAlgn val="ctr"/>
        <c:lblOffset val="100"/>
        <c:noMultiLvlLbl val="0"/>
      </c:catAx>
      <c:valAx>
        <c:axId val="180333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-2032955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lt-LT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lt-LT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lt-LT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lt-LT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lt-LT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lt-LT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lt-LT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lt-LT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lt-LT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PRISTATYMO PAVADINIMAS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92005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55908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55%</a:t>
            </a:r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Lentelės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9872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56772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22146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Vardas</a:t>
            </a:r>
            <a:r>
              <a:rPr lang="en-US" sz="2000" dirty="0" smtClean="0"/>
              <a:t> </a:t>
            </a:r>
            <a:r>
              <a:rPr lang="en-US" sz="2000" dirty="0" err="1" smtClean="0"/>
              <a:t>Pavardė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Pareigos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+370 600 56 789</a:t>
            </a:r>
            <a:br>
              <a:rPr lang="en-US" sz="2000" dirty="0" smtClean="0"/>
            </a:br>
            <a:r>
              <a:rPr lang="en-US" sz="2000" dirty="0" err="1" smtClean="0"/>
              <a:t>vardas.pavarde@cr.vu.lt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KONTAKTAI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TURINYS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Pirmas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Antras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 smtClean="0"/>
          </a:p>
          <a:p>
            <a:r>
              <a:rPr lang="en-US" dirty="0" err="1" smtClean="0"/>
              <a:t>Trečias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SKYRIAUS PAVADINIMAS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648" y="521848"/>
            <a:ext cx="1692421" cy="14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SKYRIAUS</a:t>
            </a:r>
            <a:br>
              <a:rPr lang="en-US" dirty="0" smtClean="0"/>
            </a:br>
            <a:r>
              <a:rPr lang="en-US" dirty="0" smtClean="0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12177</TotalTime>
  <Words>40</Words>
  <Application>Microsoft Office PowerPoint</Application>
  <PresentationFormat>Plačiaekranė</PresentationFormat>
  <Paragraphs>22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19</vt:i4>
      </vt:variant>
    </vt:vector>
  </HeadingPairs>
  <TitlesOfParts>
    <vt:vector size="23" baseType="lpstr">
      <vt:lpstr>Arial</vt:lpstr>
      <vt:lpstr>GT Walsheim</vt:lpstr>
      <vt:lpstr>Custom Design</vt:lpstr>
      <vt:lpstr>1_Custom Design</vt:lpstr>
      <vt:lpstr>PRISTATYMO PAVADINIMAS</vt:lpstr>
      <vt:lpstr>TURINYS</vt:lpstr>
      <vt:lpstr>„PowerPoint“ pateiktis</vt:lpstr>
      <vt:lpstr>„PowerPoint“ pateiktis</vt:lpstr>
      <vt:lpstr>„PowerPoint“ pateiktis</vt:lpstr>
      <vt:lpstr>SKYRIAUS PAVADINIMAS</vt:lpstr>
      <vt:lpstr>SKYRIAUS PAVADINIMAS</vt:lpstr>
      <vt:lpstr>SKYRIAUS PAVADINIMAS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Lentelės</vt:lpstr>
      <vt:lpstr>Lentelės II </vt:lpstr>
      <vt:lpstr>Lentelės III </vt:lpstr>
      <vt:lpstr>„PowerPoint“ pateiktis</vt:lpstr>
      <vt:lpstr>KONTAKTAI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Giedrė Gintautaitė</cp:lastModifiedBy>
  <cp:revision>97</cp:revision>
  <dcterms:created xsi:type="dcterms:W3CDTF">2017-06-28T06:49:28Z</dcterms:created>
  <dcterms:modified xsi:type="dcterms:W3CDTF">2017-09-27T06:55:47Z</dcterms:modified>
</cp:coreProperties>
</file>